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7" r:id="rId4"/>
    <p:sldId id="269" r:id="rId5"/>
    <p:sldId id="272" r:id="rId6"/>
    <p:sldId id="270" r:id="rId7"/>
    <p:sldId id="258" r:id="rId8"/>
    <p:sldId id="259" r:id="rId9"/>
    <p:sldId id="260" r:id="rId10"/>
    <p:sldId id="261" r:id="rId11"/>
    <p:sldId id="264" r:id="rId12"/>
    <p:sldId id="277" r:id="rId13"/>
    <p:sldId id="273" r:id="rId14"/>
    <p:sldId id="274" r:id="rId15"/>
    <p:sldId id="265" r:id="rId16"/>
    <p:sldId id="278" r:id="rId17"/>
    <p:sldId id="275" r:id="rId18"/>
    <p:sldId id="276" r:id="rId19"/>
    <p:sldId id="266" r:id="rId20"/>
    <p:sldId id="279" r:id="rId21"/>
    <p:sldId id="262" r:id="rId22"/>
    <p:sldId id="263"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092" autoAdjust="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BC53662-03D8-4D58-9913-059CF92C8064}" type="datetimeFigureOut">
              <a:rPr lang="en-US" smtClean="0"/>
              <a:pPr/>
              <a:t>4/29/2013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3F0A3AE-FBA7-4E60-8A98-533774E5CCA0}"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C53662-03D8-4D58-9913-059CF92C8064}" type="datetimeFigureOut">
              <a:rPr lang="en-US" smtClean="0"/>
              <a:pPr/>
              <a:t>4/29/2013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0A3AE-FBA7-4E60-8A98-533774E5CCA0}"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C53662-03D8-4D58-9913-059CF92C8064}" type="datetimeFigureOut">
              <a:rPr lang="en-US" smtClean="0"/>
              <a:pPr/>
              <a:t>4/29/2013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0A3AE-FBA7-4E60-8A98-533774E5CCA0}"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C53662-03D8-4D58-9913-059CF92C8064}" type="datetimeFigureOut">
              <a:rPr lang="en-US" smtClean="0"/>
              <a:pPr/>
              <a:t>4/29/2013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0A3AE-FBA7-4E60-8A98-533774E5CCA0}"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BC53662-03D8-4D58-9913-059CF92C8064}" type="datetimeFigureOut">
              <a:rPr lang="en-US" smtClean="0"/>
              <a:pPr/>
              <a:t>4/29/2013</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0A3AE-FBA7-4E60-8A98-533774E5CCA0}"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BC53662-03D8-4D58-9913-059CF92C8064}" type="datetimeFigureOut">
              <a:rPr lang="en-US" smtClean="0"/>
              <a:pPr/>
              <a:t>4/29/2013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0A3AE-FBA7-4E60-8A98-533774E5CCA0}"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C53662-03D8-4D58-9913-059CF92C8064}" type="datetimeFigureOut">
              <a:rPr lang="en-US" smtClean="0"/>
              <a:pPr/>
              <a:t>4/29/2013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F0A3AE-FBA7-4E60-8A98-533774E5CCA0}"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C53662-03D8-4D58-9913-059CF92C8064}" type="datetimeFigureOut">
              <a:rPr lang="en-US" smtClean="0"/>
              <a:pPr/>
              <a:t>4/29/2013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F0A3AE-FBA7-4E60-8A98-533774E5CCA0}"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BC53662-03D8-4D58-9913-059CF92C8064}" type="datetimeFigureOut">
              <a:rPr lang="en-US" smtClean="0"/>
              <a:pPr/>
              <a:t>4/29/2013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F0A3AE-FBA7-4E60-8A98-533774E5CCA0}"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BC53662-03D8-4D58-9913-059CF92C8064}" type="datetimeFigureOut">
              <a:rPr lang="en-US" smtClean="0"/>
              <a:pPr/>
              <a:t>4/29/2013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0A3AE-FBA7-4E60-8A98-533774E5CCA0}"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9BC53662-03D8-4D58-9913-059CF92C8064}" type="datetimeFigureOut">
              <a:rPr lang="en-US" smtClean="0"/>
              <a:pPr/>
              <a:t>4/29/2013</a:t>
            </a:fld>
            <a:endParaRPr lang="en-US"/>
          </a:p>
        </p:txBody>
      </p:sp>
      <p:sp>
        <p:nvSpPr>
          <p:cNvPr id="7" name="Slide Number Placeholder 6"/>
          <p:cNvSpPr>
            <a:spLocks noGrp="1"/>
          </p:cNvSpPr>
          <p:nvPr>
            <p:ph type="sldNum" sz="quarter" idx="12"/>
          </p:nvPr>
        </p:nvSpPr>
        <p:spPr/>
        <p:txBody>
          <a:bodyPr/>
          <a:lstStyle/>
          <a:p>
            <a:fld id="{B3F0A3AE-FBA7-4E60-8A98-533774E5CCA0}"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9BC53662-03D8-4D58-9913-059CF92C8064}" type="datetimeFigureOut">
              <a:rPr lang="en-US" smtClean="0"/>
              <a:pPr/>
              <a:t>4/29/2013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3F0A3AE-FBA7-4E60-8A98-533774E5CCA0}" type="slidenum">
              <a:rPr lang="en-US" smtClean="0"/>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02920" y="457200"/>
            <a:ext cx="8183880" cy="5486400"/>
          </a:xfrm>
        </p:spPr>
        <p:txBody>
          <a:bodyPr>
            <a:normAutofit lnSpcReduction="10000"/>
          </a:bodyPr>
          <a:lstStyle/>
          <a:p>
            <a:pPr algn="ctr">
              <a:buNone/>
            </a:pPr>
            <a:endParaRPr lang="en-US" sz="2400" dirty="0" smtClean="0"/>
          </a:p>
          <a:p>
            <a:pPr algn="ctr">
              <a:buNone/>
            </a:pPr>
            <a:r>
              <a:rPr lang="en-US" sz="2400" b="1" dirty="0" smtClean="0">
                <a:solidFill>
                  <a:schemeClr val="tx1"/>
                </a:solidFill>
              </a:rPr>
              <a:t>BBK 3212 KRITIKAN KESUSASTERAAN MELAYU</a:t>
            </a:r>
          </a:p>
          <a:p>
            <a:pPr algn="ctr">
              <a:buNone/>
            </a:pPr>
            <a:r>
              <a:rPr lang="en-US" sz="2400" b="1" dirty="0" smtClean="0">
                <a:solidFill>
                  <a:schemeClr val="tx1"/>
                </a:solidFill>
              </a:rPr>
              <a:t>DR.NIK RAFIDAH</a:t>
            </a:r>
            <a:endParaRPr lang="en-US" sz="2400" b="1" dirty="0">
              <a:solidFill>
                <a:schemeClr val="tx1"/>
              </a:solidFill>
            </a:endParaRPr>
          </a:p>
          <a:p>
            <a:pPr algn="ctr">
              <a:buNone/>
            </a:pPr>
            <a:endParaRPr lang="en-US" sz="2400" b="1" dirty="0" smtClean="0">
              <a:solidFill>
                <a:schemeClr val="tx1"/>
              </a:solidFill>
            </a:endParaRPr>
          </a:p>
          <a:p>
            <a:pPr algn="ctr">
              <a:buNone/>
            </a:pPr>
            <a:r>
              <a:rPr lang="en-US" sz="2400" b="1" dirty="0" smtClean="0">
                <a:solidFill>
                  <a:schemeClr val="tx1"/>
                </a:solidFill>
              </a:rPr>
              <a:t>KONFLIK DALAM NOVEL </a:t>
            </a:r>
          </a:p>
          <a:p>
            <a:pPr algn="ctr">
              <a:buNone/>
            </a:pPr>
            <a:r>
              <a:rPr lang="en-US" sz="2400" b="1" i="1" dirty="0" smtClean="0">
                <a:solidFill>
                  <a:schemeClr val="tx1"/>
                </a:solidFill>
              </a:rPr>
              <a:t>DAN MALAM, APABILA IA BERLALU</a:t>
            </a:r>
          </a:p>
          <a:p>
            <a:pPr algn="ctr">
              <a:buNone/>
            </a:pPr>
            <a:endParaRPr lang="en-US" sz="2400" b="1" i="1" dirty="0">
              <a:solidFill>
                <a:schemeClr val="tx1"/>
              </a:solidFill>
            </a:endParaRPr>
          </a:p>
          <a:p>
            <a:pPr algn="ctr">
              <a:buNone/>
            </a:pPr>
            <a:r>
              <a:rPr lang="en-US" sz="2400" b="1" dirty="0" smtClean="0">
                <a:solidFill>
                  <a:schemeClr val="tx1"/>
                </a:solidFill>
              </a:rPr>
              <a:t>AHLI KUMPULAN:</a:t>
            </a:r>
          </a:p>
          <a:p>
            <a:pPr algn="ctr">
              <a:buNone/>
            </a:pPr>
            <a:endParaRPr lang="en-US" sz="2400" b="1" dirty="0" smtClean="0">
              <a:solidFill>
                <a:schemeClr val="tx1"/>
              </a:solidFill>
            </a:endParaRPr>
          </a:p>
          <a:p>
            <a:pPr>
              <a:buNone/>
            </a:pPr>
            <a:r>
              <a:rPr lang="en-US" sz="2400" b="1" dirty="0" smtClean="0">
                <a:solidFill>
                  <a:schemeClr val="tx1"/>
                </a:solidFill>
              </a:rPr>
              <a:t>ROSFARADILA AB.RAHIM 	157592</a:t>
            </a:r>
          </a:p>
          <a:p>
            <a:pPr>
              <a:buNone/>
            </a:pPr>
            <a:r>
              <a:rPr lang="en-US" sz="2400" b="1" dirty="0" smtClean="0">
                <a:solidFill>
                  <a:schemeClr val="tx1"/>
                </a:solidFill>
              </a:rPr>
              <a:t>NUR FATIHAH ANAFI 		157503</a:t>
            </a:r>
          </a:p>
          <a:p>
            <a:pPr>
              <a:buNone/>
            </a:pPr>
            <a:r>
              <a:rPr lang="en-US" sz="2400" b="1" dirty="0" smtClean="0">
                <a:solidFill>
                  <a:schemeClr val="tx1"/>
                </a:solidFill>
              </a:rPr>
              <a:t>ROHAMA </a:t>
            </a:r>
            <a:r>
              <a:rPr lang="en-US" sz="2400" b="1" dirty="0" smtClean="0">
                <a:solidFill>
                  <a:schemeClr val="tx1"/>
                </a:solidFill>
              </a:rPr>
              <a:t>YAAKUB		160254</a:t>
            </a:r>
            <a:r>
              <a:rPr lang="en-US" sz="2400" b="1" dirty="0" smtClean="0">
                <a:solidFill>
                  <a:schemeClr val="tx1"/>
                </a:solidFill>
              </a:rPr>
              <a:t>	</a:t>
            </a:r>
          </a:p>
          <a:p>
            <a:pPr>
              <a:buNone/>
            </a:pPr>
            <a:r>
              <a:rPr lang="en-US" sz="2400" b="1" dirty="0" smtClean="0">
                <a:solidFill>
                  <a:schemeClr val="tx1"/>
                </a:solidFill>
              </a:rPr>
              <a:t>NURUL </a:t>
            </a:r>
            <a:r>
              <a:rPr lang="en-US" sz="2400" b="1" smtClean="0">
                <a:solidFill>
                  <a:schemeClr val="tx1"/>
                </a:solidFill>
              </a:rPr>
              <a:t>FATIMAH MOHD NOR	156356</a:t>
            </a:r>
            <a:endParaRPr lang="en-US" sz="2400" b="1"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ANALISIS KAJIAN</a:t>
            </a:r>
            <a:endParaRPr lang="en-US" b="1" dirty="0">
              <a:solidFill>
                <a:schemeClr val="tx1"/>
              </a:solidFill>
            </a:endParaRPr>
          </a:p>
        </p:txBody>
      </p:sp>
      <p:sp>
        <p:nvSpPr>
          <p:cNvPr id="3" name="Content Placeholder 2"/>
          <p:cNvSpPr>
            <a:spLocks noGrp="1"/>
          </p:cNvSpPr>
          <p:nvPr>
            <p:ph idx="1"/>
          </p:nvPr>
        </p:nvSpPr>
        <p:spPr/>
        <p:txBody>
          <a:bodyPr/>
          <a:lstStyle/>
          <a:p>
            <a:pPr marL="550926" indent="-514350">
              <a:buNone/>
            </a:pPr>
            <a:r>
              <a:rPr lang="en-US" dirty="0" smtClean="0"/>
              <a:t>1. </a:t>
            </a:r>
            <a:r>
              <a:rPr lang="en-US" sz="3600" b="1" dirty="0" smtClean="0">
                <a:solidFill>
                  <a:schemeClr val="tx1"/>
                </a:solidFill>
              </a:rPr>
              <a:t>Konflik Intrapersonal</a:t>
            </a:r>
          </a:p>
          <a:p>
            <a:pPr marL="550926" indent="-514350">
              <a:buNone/>
            </a:pPr>
            <a:r>
              <a:rPr lang="en-US" sz="3600" b="1" dirty="0" smtClean="0">
                <a:solidFill>
                  <a:schemeClr val="tx1"/>
                </a:solidFill>
              </a:rPr>
              <a:t>2. Konflik Interpersonal</a:t>
            </a:r>
          </a:p>
          <a:p>
            <a:pPr marL="550926" indent="-514350">
              <a:buNone/>
            </a:pPr>
            <a:r>
              <a:rPr lang="en-US" sz="3600" b="1" dirty="0" smtClean="0">
                <a:solidFill>
                  <a:schemeClr val="tx1"/>
                </a:solidFill>
              </a:rPr>
              <a:t>3. Konflik Kumpulan</a:t>
            </a:r>
          </a:p>
          <a:p>
            <a:pPr>
              <a:buNone/>
            </a:pPr>
            <a:endParaRPr lang="en-US" sz="3600" b="1" dirty="0" smtClean="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914400" indent="-914400"/>
            <a:r>
              <a:rPr lang="en-US" b="1" dirty="0" smtClean="0">
                <a:solidFill>
                  <a:schemeClr val="tx1"/>
                </a:solidFill>
              </a:rPr>
              <a:t>1. Konflik Intrapersonal</a:t>
            </a:r>
            <a:endParaRPr lang="en-US" b="1" dirty="0">
              <a:solidFill>
                <a:schemeClr val="tx1"/>
              </a:solidFill>
            </a:endParaRPr>
          </a:p>
        </p:txBody>
      </p:sp>
      <p:sp>
        <p:nvSpPr>
          <p:cNvPr id="3" name="Content Placeholder 2"/>
          <p:cNvSpPr>
            <a:spLocks noGrp="1"/>
          </p:cNvSpPr>
          <p:nvPr>
            <p:ph idx="1"/>
          </p:nvPr>
        </p:nvSpPr>
        <p:spPr/>
        <p:txBody>
          <a:bodyPr>
            <a:normAutofit/>
          </a:bodyPr>
          <a:lstStyle/>
          <a:p>
            <a:pPr>
              <a:buNone/>
            </a:pPr>
            <a:r>
              <a:rPr lang="en-US" sz="3200" dirty="0" smtClean="0"/>
              <a:t>	</a:t>
            </a:r>
            <a:r>
              <a:rPr lang="en-US" sz="3200" b="1" dirty="0" smtClean="0">
                <a:solidFill>
                  <a:schemeClr val="tx1"/>
                </a:solidFill>
              </a:rPr>
              <a:t>Konflik ini merupakan konflik yang berlaku pada diri sendiri yang tidak dipengaruhi oleh mana-mana pihak yang lain. Terdapat tiga bentuk konflik intrapersonal iaitu konflik mendekat-mendekat, konflik menghindar-menghindar dan konflik mendekat-menghindar.</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1"/>
                </a:solidFill>
              </a:rPr>
              <a:t>a) Konflik mendekat-mendekat</a:t>
            </a:r>
            <a:endParaRPr lang="en-US" b="1" dirty="0">
              <a:solidFill>
                <a:schemeClr val="tx1"/>
              </a:solidFill>
            </a:endParaRPr>
          </a:p>
        </p:txBody>
      </p:sp>
      <p:sp>
        <p:nvSpPr>
          <p:cNvPr id="3" name="Content Placeholder 2"/>
          <p:cNvSpPr>
            <a:spLocks noGrp="1"/>
          </p:cNvSpPr>
          <p:nvPr>
            <p:ph idx="1"/>
          </p:nvPr>
        </p:nvSpPr>
        <p:spPr/>
        <p:txBody>
          <a:bodyPr>
            <a:normAutofit/>
          </a:bodyPr>
          <a:lstStyle/>
          <a:p>
            <a:r>
              <a:rPr lang="en-US" sz="3200" b="1" dirty="0" smtClean="0">
                <a:solidFill>
                  <a:schemeClr val="tx1"/>
                </a:solidFill>
              </a:rPr>
              <a:t>Konflik ini dirujuk apabila seseorang itu mempunyai dua matlamat, tujuan, peluang dan sebagainya dalam satu masa yang sama tetapi individu tersebut hanya boleh memilih satu sahaja dari matlamat tersebut. </a:t>
            </a:r>
            <a:endParaRPr lang="en-US" sz="3200" b="1"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a:normAutofit fontScale="90000"/>
          </a:bodyPr>
          <a:lstStyle/>
          <a:p>
            <a:r>
              <a:rPr lang="en-US" b="1" dirty="0" smtClean="0">
                <a:solidFill>
                  <a:schemeClr val="tx1"/>
                </a:solidFill>
              </a:rPr>
              <a:t>b) Konflik menghindar-menghindar</a:t>
            </a:r>
            <a:endParaRPr lang="en-US" b="1" dirty="0">
              <a:solidFill>
                <a:schemeClr val="tx1"/>
              </a:solidFill>
            </a:endParaRPr>
          </a:p>
        </p:txBody>
      </p:sp>
      <p:sp>
        <p:nvSpPr>
          <p:cNvPr id="3" name="Content Placeholder 2"/>
          <p:cNvSpPr>
            <a:spLocks noGrp="1"/>
          </p:cNvSpPr>
          <p:nvPr>
            <p:ph idx="1"/>
          </p:nvPr>
        </p:nvSpPr>
        <p:spPr/>
        <p:txBody>
          <a:bodyPr>
            <a:noAutofit/>
          </a:bodyPr>
          <a:lstStyle/>
          <a:p>
            <a:r>
              <a:rPr lang="en-US" sz="3200" b="1" dirty="0" smtClean="0">
                <a:solidFill>
                  <a:schemeClr val="tx1"/>
                </a:solidFill>
              </a:rPr>
              <a:t>Konflik ini berlaku dalam situasi di mana wujud apabila dua atau lebih pilihan yang diberi bukan berdasarkan pilihan yang digemari atau dikehendaki oleh seseorang individu. Namun begitu, individu tersebut perlu memilih salah satu daripadanya dalam keadaan yang terpaksa.</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Autofit/>
          </a:bodyPr>
          <a:lstStyle/>
          <a:p>
            <a:r>
              <a:rPr lang="en-US" sz="4400" b="1" dirty="0" smtClean="0">
                <a:solidFill>
                  <a:schemeClr val="tx1"/>
                </a:solidFill>
              </a:rPr>
              <a:t>c) Konflik mendekat-menghindar</a:t>
            </a:r>
            <a:endParaRPr lang="en-US" sz="4400" b="1" dirty="0">
              <a:solidFill>
                <a:schemeClr val="tx1"/>
              </a:solidFill>
            </a:endParaRPr>
          </a:p>
        </p:txBody>
      </p:sp>
      <p:sp>
        <p:nvSpPr>
          <p:cNvPr id="3" name="Content Placeholder 2"/>
          <p:cNvSpPr>
            <a:spLocks noGrp="1"/>
          </p:cNvSpPr>
          <p:nvPr>
            <p:ph idx="1"/>
          </p:nvPr>
        </p:nvSpPr>
        <p:spPr/>
        <p:txBody>
          <a:bodyPr>
            <a:normAutofit/>
          </a:bodyPr>
          <a:lstStyle/>
          <a:p>
            <a:r>
              <a:rPr lang="en-US" sz="3600" b="1" dirty="0" smtClean="0">
                <a:solidFill>
                  <a:schemeClr val="tx1"/>
                </a:solidFill>
              </a:rPr>
              <a:t>konflik di mana situasi seseorang itu mempunyai keinginan terhadap sesuatu tetapi dalam masa yang sama, individu tersebut ingin menghindari keinginan itu jika berjaya memperolehnya.</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914400" indent="-914400"/>
            <a:r>
              <a:rPr lang="en-US" sz="5400" b="1" dirty="0" smtClean="0">
                <a:solidFill>
                  <a:schemeClr val="tx1"/>
                </a:solidFill>
              </a:rPr>
              <a:t>2. Konflik Interpersonal</a:t>
            </a:r>
            <a:endParaRPr lang="en-US" sz="5400" b="1" dirty="0">
              <a:solidFill>
                <a:schemeClr val="tx1"/>
              </a:solidFill>
            </a:endParaRPr>
          </a:p>
        </p:txBody>
      </p:sp>
      <p:sp>
        <p:nvSpPr>
          <p:cNvPr id="3" name="Content Placeholder 2"/>
          <p:cNvSpPr>
            <a:spLocks noGrp="1"/>
          </p:cNvSpPr>
          <p:nvPr>
            <p:ph idx="1"/>
          </p:nvPr>
        </p:nvSpPr>
        <p:spPr/>
        <p:txBody>
          <a:bodyPr>
            <a:normAutofit/>
          </a:bodyPr>
          <a:lstStyle/>
          <a:p>
            <a:pPr>
              <a:buNone/>
            </a:pPr>
            <a:r>
              <a:rPr lang="en-US" sz="3600" dirty="0" smtClean="0"/>
              <a:t>	</a:t>
            </a:r>
            <a:r>
              <a:rPr lang="en-US" sz="3600" b="1" dirty="0" smtClean="0">
                <a:solidFill>
                  <a:schemeClr val="tx1"/>
                </a:solidFill>
              </a:rPr>
              <a:t>Konflik ini berlaku pada diri sendiri dan juga orang lain dalam dua atau tiga individu. Terdapat tiga bentuk juga dalam konflik interpersonal iaitu konflik pseudo, konflik mudah dan konflik ego.</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tx1"/>
                </a:solidFill>
              </a:rPr>
              <a:t>a) Konflik pseudo</a:t>
            </a:r>
            <a:endParaRPr lang="en-US" b="1" dirty="0">
              <a:solidFill>
                <a:schemeClr val="tx1"/>
              </a:solidFill>
            </a:endParaRPr>
          </a:p>
        </p:txBody>
      </p:sp>
      <p:sp>
        <p:nvSpPr>
          <p:cNvPr id="3" name="Content Placeholder 2"/>
          <p:cNvSpPr>
            <a:spLocks noGrp="1"/>
          </p:cNvSpPr>
          <p:nvPr>
            <p:ph idx="1"/>
          </p:nvPr>
        </p:nvSpPr>
        <p:spPr/>
        <p:txBody>
          <a:bodyPr>
            <a:normAutofit/>
          </a:bodyPr>
          <a:lstStyle/>
          <a:p>
            <a:r>
              <a:rPr lang="en-US" b="1" dirty="0" smtClean="0">
                <a:solidFill>
                  <a:schemeClr val="tx1"/>
                </a:solidFill>
              </a:rPr>
              <a:t>Konflik pseudo berpunca dari masalah komunikasi di antara individu yang seringkali disalah tafsirkan. Hal ini terjadi kerana kedua-dua belah pihak tidak memahami maksud atau menyalahtafsirkan sesuatu mesej atau maklumat yang disampaikan dan akhirnya menyebabkan komunikasi tersebut gagal dan tidak mencapai matlamat yang sepatutnya. </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tx1"/>
                </a:solidFill>
              </a:rPr>
              <a:t>b) Konflik mudah</a:t>
            </a:r>
            <a:endParaRPr lang="en-US" b="1" dirty="0">
              <a:solidFill>
                <a:schemeClr val="tx1"/>
              </a:solidFill>
            </a:endParaRPr>
          </a:p>
        </p:txBody>
      </p:sp>
      <p:sp>
        <p:nvSpPr>
          <p:cNvPr id="3" name="Content Placeholder 2"/>
          <p:cNvSpPr>
            <a:spLocks noGrp="1"/>
          </p:cNvSpPr>
          <p:nvPr>
            <p:ph idx="1"/>
          </p:nvPr>
        </p:nvSpPr>
        <p:spPr/>
        <p:txBody>
          <a:bodyPr>
            <a:normAutofit/>
          </a:bodyPr>
          <a:lstStyle/>
          <a:p>
            <a:r>
              <a:rPr lang="en-US" sz="3200" b="1" dirty="0" smtClean="0">
                <a:solidFill>
                  <a:schemeClr val="tx1"/>
                </a:solidFill>
              </a:rPr>
              <a:t>Konflik mudah akan wujud apabila seseorang individu itu ingin menguasai pihak yang lain sewaktu berinteraksi. Individu-individu dapat memahami maksud yang ingin disampaikan tetapi tidak bersetuju dengan tindakan yang diambil bagi mencapai matlamat tersebut.</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tx1"/>
                </a:solidFill>
              </a:rPr>
              <a:t>c) Konflik ego</a:t>
            </a:r>
            <a:endParaRPr lang="en-US" b="1" dirty="0">
              <a:solidFill>
                <a:schemeClr val="tx1"/>
              </a:solidFill>
            </a:endParaRPr>
          </a:p>
        </p:txBody>
      </p:sp>
      <p:sp>
        <p:nvSpPr>
          <p:cNvPr id="3" name="Content Placeholder 2"/>
          <p:cNvSpPr>
            <a:spLocks noGrp="1"/>
          </p:cNvSpPr>
          <p:nvPr>
            <p:ph idx="1"/>
          </p:nvPr>
        </p:nvSpPr>
        <p:spPr/>
        <p:txBody>
          <a:bodyPr>
            <a:normAutofit/>
          </a:bodyPr>
          <a:lstStyle/>
          <a:p>
            <a:r>
              <a:rPr lang="en-US" b="1" dirty="0" smtClean="0">
                <a:solidFill>
                  <a:schemeClr val="tx1"/>
                </a:solidFill>
              </a:rPr>
              <a:t>Terbentuk dalam situasi yang tegang dan agak panas di mana individu yang berinteraksi masing-masing mempertahankan ego masing-masing. Hal ini kerana masing-masing tidak mahu berkompromi semasa mempertahankan pendapat mereka. Situasi ini akhirnya akan menyebabkan fokus kepada kehendak itu hilang dan berubah menjadi ke arah hal peribadi.</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3. Konflik Kumpulan</a:t>
            </a:r>
            <a:endParaRPr lang="en-US" b="1" dirty="0">
              <a:solidFill>
                <a:schemeClr val="tx1"/>
              </a:solidFill>
            </a:endParaRPr>
          </a:p>
        </p:txBody>
      </p:sp>
      <p:sp>
        <p:nvSpPr>
          <p:cNvPr id="3" name="Content Placeholder 2"/>
          <p:cNvSpPr>
            <a:spLocks noGrp="1"/>
          </p:cNvSpPr>
          <p:nvPr>
            <p:ph idx="1"/>
          </p:nvPr>
        </p:nvSpPr>
        <p:spPr/>
        <p:txBody>
          <a:bodyPr>
            <a:normAutofit lnSpcReduction="10000"/>
          </a:bodyPr>
          <a:lstStyle/>
          <a:p>
            <a:r>
              <a:rPr lang="en-US" sz="3800" b="1" dirty="0" smtClean="0">
                <a:solidFill>
                  <a:schemeClr val="tx1"/>
                </a:solidFill>
              </a:rPr>
              <a:t>Konflik dalam keluarga.</a:t>
            </a:r>
          </a:p>
          <a:p>
            <a:pPr>
              <a:buFont typeface="Wingdings" pitchFamily="2" charset="2"/>
              <a:buChar char="Ø"/>
            </a:pPr>
            <a:r>
              <a:rPr lang="en-US" b="1" dirty="0" smtClean="0">
                <a:solidFill>
                  <a:schemeClr val="tx1"/>
                </a:solidFill>
              </a:rPr>
              <a:t>Konflik antara kumpulan atau masyarakat membawa maksud pertentangan antara individu dalam sesebuah kumpulan atau dari sesebuah kumpulan dengan kumpulan yang lain. Pertentangan ini berlaku kerana wujudnya sikap lebih bersaing, individualistik, tidak berkongsi matlamat yang sama serta kurangnya komunikasi dalam kumpulan. Terdapat dua jenis konflik kumpulan iaitu konflik dalam keluarga dan konflik dalam masyarakat. Tetapi dalam novel ini kami hanya mengkaji tentang konflik dalam keluarga.</a:t>
            </a:r>
          </a:p>
          <a:p>
            <a:pPr>
              <a:buNone/>
            </a:pPr>
            <a:endParaRPr lang="en-US" b="1"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PENGENALAN</a:t>
            </a:r>
            <a:endParaRPr lang="en-US" b="1" dirty="0">
              <a:solidFill>
                <a:schemeClr val="tx1"/>
              </a:solidFill>
            </a:endParaRPr>
          </a:p>
        </p:txBody>
      </p:sp>
      <p:sp>
        <p:nvSpPr>
          <p:cNvPr id="3" name="Content Placeholder 2"/>
          <p:cNvSpPr>
            <a:spLocks noGrp="1"/>
          </p:cNvSpPr>
          <p:nvPr>
            <p:ph idx="1"/>
          </p:nvPr>
        </p:nvSpPr>
        <p:spPr/>
        <p:txBody>
          <a:bodyPr>
            <a:normAutofit/>
          </a:bodyPr>
          <a:lstStyle/>
          <a:p>
            <a:r>
              <a:rPr lang="en-US" sz="3200" dirty="0" smtClean="0"/>
              <a:t> </a:t>
            </a:r>
            <a:r>
              <a:rPr lang="en-US" sz="3200" b="1" dirty="0" err="1" smtClean="0">
                <a:solidFill>
                  <a:schemeClr val="tx1"/>
                </a:solidFill>
              </a:rPr>
              <a:t>Latar</a:t>
            </a:r>
            <a:r>
              <a:rPr lang="en-US" sz="3200" b="1" dirty="0" smtClean="0">
                <a:solidFill>
                  <a:schemeClr val="tx1"/>
                </a:solidFill>
              </a:rPr>
              <a:t> </a:t>
            </a:r>
            <a:r>
              <a:rPr lang="en-US" sz="3200" b="1" dirty="0" err="1" smtClean="0">
                <a:solidFill>
                  <a:schemeClr val="tx1"/>
                </a:solidFill>
              </a:rPr>
              <a:t>belakang</a:t>
            </a:r>
            <a:r>
              <a:rPr lang="en-US" sz="3200" b="1" dirty="0" smtClean="0">
                <a:solidFill>
                  <a:schemeClr val="tx1"/>
                </a:solidFill>
              </a:rPr>
              <a:t> novel </a:t>
            </a:r>
          </a:p>
          <a:p>
            <a:r>
              <a:rPr lang="en-US" sz="3200" b="1" dirty="0" smtClean="0">
                <a:solidFill>
                  <a:schemeClr val="tx1"/>
                </a:solidFill>
              </a:rPr>
              <a:t> </a:t>
            </a:r>
            <a:r>
              <a:rPr lang="en-US" sz="3200" b="1" dirty="0" err="1" smtClean="0">
                <a:solidFill>
                  <a:schemeClr val="tx1"/>
                </a:solidFill>
              </a:rPr>
              <a:t>Batasan</a:t>
            </a:r>
            <a:r>
              <a:rPr lang="en-US" sz="3200" b="1" dirty="0" smtClean="0">
                <a:solidFill>
                  <a:schemeClr val="tx1"/>
                </a:solidFill>
              </a:rPr>
              <a:t> </a:t>
            </a:r>
            <a:r>
              <a:rPr lang="en-US" sz="3200" b="1" dirty="0" err="1" smtClean="0">
                <a:solidFill>
                  <a:schemeClr val="tx1"/>
                </a:solidFill>
              </a:rPr>
              <a:t>kajian</a:t>
            </a:r>
            <a:endParaRPr lang="en-US" sz="3200" b="1" dirty="0" smtClean="0">
              <a:solidFill>
                <a:schemeClr val="tx1"/>
              </a:solidFill>
            </a:endParaRPr>
          </a:p>
          <a:p>
            <a:r>
              <a:rPr lang="en-US" sz="3200" b="1" dirty="0" smtClean="0">
                <a:solidFill>
                  <a:schemeClr val="tx1"/>
                </a:solidFill>
              </a:rPr>
              <a:t> </a:t>
            </a:r>
            <a:r>
              <a:rPr lang="en-US" sz="3200" b="1" dirty="0" err="1" smtClean="0">
                <a:solidFill>
                  <a:schemeClr val="tx1"/>
                </a:solidFill>
              </a:rPr>
              <a:t>Definisi</a:t>
            </a:r>
            <a:r>
              <a:rPr lang="en-US" sz="3200" b="1" dirty="0" smtClean="0">
                <a:solidFill>
                  <a:schemeClr val="tx1"/>
                </a:solidFill>
              </a:rPr>
              <a:t> </a:t>
            </a:r>
            <a:r>
              <a:rPr lang="en-US" sz="3600" b="1" dirty="0" err="1" smtClean="0">
                <a:solidFill>
                  <a:schemeClr val="tx1"/>
                </a:solidFill>
              </a:rPr>
              <a:t>kritikan</a:t>
            </a:r>
            <a:endParaRPr lang="en-US" sz="3600" b="1" dirty="0" smtClean="0">
              <a:solidFill>
                <a:schemeClr val="tx1"/>
              </a:solidFill>
            </a:endParaRPr>
          </a:p>
          <a:p>
            <a:r>
              <a:rPr lang="en-US" sz="3200" b="1" dirty="0" smtClean="0">
                <a:solidFill>
                  <a:schemeClr val="tx1"/>
                </a:solidFill>
              </a:rPr>
              <a:t> </a:t>
            </a:r>
            <a:r>
              <a:rPr lang="en-US" sz="3200" b="1" dirty="0" err="1" smtClean="0">
                <a:solidFill>
                  <a:schemeClr val="tx1"/>
                </a:solidFill>
              </a:rPr>
              <a:t>Definisi</a:t>
            </a:r>
            <a:r>
              <a:rPr lang="en-US" sz="3200" b="1" dirty="0" smtClean="0">
                <a:solidFill>
                  <a:schemeClr val="tx1"/>
                </a:solidFill>
              </a:rPr>
              <a:t> </a:t>
            </a:r>
            <a:r>
              <a:rPr lang="en-US" sz="3200" b="1" dirty="0" err="1" smtClean="0">
                <a:solidFill>
                  <a:schemeClr val="tx1"/>
                </a:solidFill>
              </a:rPr>
              <a:t>konflik</a:t>
            </a:r>
            <a:endParaRPr lang="en-US" sz="3200" b="1" dirty="0" smtClean="0">
              <a:solidFill>
                <a:schemeClr val="tx1"/>
              </a:solidFill>
            </a:endParaRPr>
          </a:p>
          <a:p>
            <a:r>
              <a:rPr lang="en-US" sz="3200" b="1" dirty="0" smtClean="0">
                <a:solidFill>
                  <a:schemeClr val="tx1"/>
                </a:solidFill>
              </a:rPr>
              <a:t> </a:t>
            </a:r>
            <a:r>
              <a:rPr lang="en-US" sz="3200" b="1" dirty="0" err="1" smtClean="0">
                <a:solidFill>
                  <a:schemeClr val="tx1"/>
                </a:solidFill>
              </a:rPr>
              <a:t>Jenis-jenis</a:t>
            </a:r>
            <a:r>
              <a:rPr lang="en-US" sz="3200" b="1" dirty="0" smtClean="0">
                <a:solidFill>
                  <a:schemeClr val="tx1"/>
                </a:solidFill>
              </a:rPr>
              <a:t> </a:t>
            </a:r>
            <a:r>
              <a:rPr lang="en-US" sz="3200" b="1" dirty="0" err="1" smtClean="0">
                <a:solidFill>
                  <a:schemeClr val="tx1"/>
                </a:solidFill>
              </a:rPr>
              <a:t>konflik</a:t>
            </a:r>
            <a:endParaRPr lang="en-US" sz="3200" b="1"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solidFill>
                  <a:schemeClr val="tx1"/>
                </a:solidFill>
              </a:rPr>
              <a:t>Konflik dalam keluarga kebiasaannya berlaku disebabkan kegagalan ibu bapa dalam berkomunikasi dengan anaknya atau terdapat tentangan atau larangan kepada anak-anak mereka untuk melakukan sesuatu perkara yang mereka sukai. Konflik ini boleh dilihat menerusi pendekatan Psikoanalisis Sigmund Freud yang menekankan konsep id, ego dan super ego.</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KESIMPULAN</a:t>
            </a:r>
            <a:endParaRPr lang="en-US" b="1" dirty="0">
              <a:solidFill>
                <a:schemeClr val="tx1"/>
              </a:solidFill>
            </a:endParaRPr>
          </a:p>
        </p:txBody>
      </p:sp>
      <p:sp>
        <p:nvSpPr>
          <p:cNvPr id="3" name="Content Placeholder 2"/>
          <p:cNvSpPr>
            <a:spLocks noGrp="1"/>
          </p:cNvSpPr>
          <p:nvPr>
            <p:ph idx="1"/>
          </p:nvPr>
        </p:nvSpPr>
        <p:spPr/>
        <p:txBody>
          <a:bodyPr>
            <a:normAutofit/>
          </a:bodyPr>
          <a:lstStyle/>
          <a:p>
            <a:pPr algn="just"/>
            <a:r>
              <a:rPr lang="en-US" b="1" dirty="0" err="1" smtClean="0">
                <a:solidFill>
                  <a:schemeClr val="tx1"/>
                </a:solidFill>
              </a:rPr>
              <a:t>Melalui</a:t>
            </a:r>
            <a:r>
              <a:rPr lang="en-US" b="1" dirty="0" smtClean="0">
                <a:solidFill>
                  <a:schemeClr val="tx1"/>
                </a:solidFill>
              </a:rPr>
              <a:t> </a:t>
            </a:r>
            <a:r>
              <a:rPr lang="en-US" b="1" dirty="0" err="1" smtClean="0">
                <a:solidFill>
                  <a:schemeClr val="tx1"/>
                </a:solidFill>
              </a:rPr>
              <a:t>kajian</a:t>
            </a:r>
            <a:r>
              <a:rPr lang="en-US" b="1" dirty="0" smtClean="0">
                <a:solidFill>
                  <a:schemeClr val="tx1"/>
                </a:solidFill>
              </a:rPr>
              <a:t> </a:t>
            </a:r>
            <a:r>
              <a:rPr lang="en-US" b="1" dirty="0" err="1" smtClean="0">
                <a:solidFill>
                  <a:schemeClr val="tx1"/>
                </a:solidFill>
              </a:rPr>
              <a:t>ini</a:t>
            </a:r>
            <a:r>
              <a:rPr lang="en-US" b="1" dirty="0" smtClean="0">
                <a:solidFill>
                  <a:schemeClr val="tx1"/>
                </a:solidFill>
              </a:rPr>
              <a:t>, </a:t>
            </a:r>
            <a:r>
              <a:rPr lang="en-US" b="1" dirty="0" err="1" smtClean="0">
                <a:solidFill>
                  <a:schemeClr val="tx1"/>
                </a:solidFill>
              </a:rPr>
              <a:t>kami</a:t>
            </a:r>
            <a:r>
              <a:rPr lang="en-US" b="1" dirty="0" smtClean="0">
                <a:solidFill>
                  <a:schemeClr val="tx1"/>
                </a:solidFill>
              </a:rPr>
              <a:t> </a:t>
            </a:r>
            <a:r>
              <a:rPr lang="en-US" b="1" dirty="0" err="1" smtClean="0">
                <a:solidFill>
                  <a:schemeClr val="tx1"/>
                </a:solidFill>
              </a:rPr>
              <a:t>mendapati</a:t>
            </a:r>
            <a:r>
              <a:rPr lang="en-US" b="1" dirty="0" smtClean="0">
                <a:solidFill>
                  <a:schemeClr val="tx1"/>
                </a:solidFill>
              </a:rPr>
              <a:t> </a:t>
            </a:r>
            <a:r>
              <a:rPr lang="en-US" b="1" dirty="0" err="1" smtClean="0">
                <a:solidFill>
                  <a:schemeClr val="tx1"/>
                </a:solidFill>
              </a:rPr>
              <a:t>bahawa</a:t>
            </a:r>
            <a:r>
              <a:rPr lang="en-US" b="1" dirty="0" smtClean="0">
                <a:solidFill>
                  <a:schemeClr val="tx1"/>
                </a:solidFill>
              </a:rPr>
              <a:t> </a:t>
            </a:r>
            <a:r>
              <a:rPr lang="en-US" b="1" dirty="0" err="1" smtClean="0">
                <a:solidFill>
                  <a:schemeClr val="tx1"/>
                </a:solidFill>
              </a:rPr>
              <a:t>sememangnya</a:t>
            </a:r>
            <a:r>
              <a:rPr lang="en-US" b="1" dirty="0" smtClean="0">
                <a:solidFill>
                  <a:schemeClr val="tx1"/>
                </a:solidFill>
              </a:rPr>
              <a:t> </a:t>
            </a:r>
            <a:r>
              <a:rPr lang="en-US" b="1" dirty="0" err="1" smtClean="0">
                <a:solidFill>
                  <a:schemeClr val="tx1"/>
                </a:solidFill>
              </a:rPr>
              <a:t>terdapat</a:t>
            </a:r>
            <a:r>
              <a:rPr lang="en-US" b="1" dirty="0" smtClean="0">
                <a:solidFill>
                  <a:schemeClr val="tx1"/>
                </a:solidFill>
              </a:rPr>
              <a:t> </a:t>
            </a:r>
            <a:r>
              <a:rPr lang="en-US" b="1" dirty="0" err="1" smtClean="0">
                <a:solidFill>
                  <a:schemeClr val="tx1"/>
                </a:solidFill>
              </a:rPr>
              <a:t>banyak</a:t>
            </a:r>
            <a:r>
              <a:rPr lang="en-US" b="1" dirty="0" smtClean="0">
                <a:solidFill>
                  <a:schemeClr val="tx1"/>
                </a:solidFill>
              </a:rPr>
              <a:t> </a:t>
            </a:r>
            <a:r>
              <a:rPr lang="en-US" b="1" dirty="0" err="1" smtClean="0">
                <a:solidFill>
                  <a:schemeClr val="tx1"/>
                </a:solidFill>
              </a:rPr>
              <a:t>konflik</a:t>
            </a:r>
            <a:r>
              <a:rPr lang="en-US" b="1" dirty="0" smtClean="0">
                <a:solidFill>
                  <a:schemeClr val="tx1"/>
                </a:solidFill>
              </a:rPr>
              <a:t> yang </a:t>
            </a:r>
            <a:r>
              <a:rPr lang="en-US" b="1" dirty="0" err="1" smtClean="0">
                <a:solidFill>
                  <a:schemeClr val="tx1"/>
                </a:solidFill>
              </a:rPr>
              <a:t>berlaku</a:t>
            </a:r>
            <a:r>
              <a:rPr lang="en-US" b="1" dirty="0" smtClean="0">
                <a:solidFill>
                  <a:schemeClr val="tx1"/>
                </a:solidFill>
              </a:rPr>
              <a:t> </a:t>
            </a:r>
            <a:r>
              <a:rPr lang="en-US" b="1" dirty="0" err="1" smtClean="0">
                <a:solidFill>
                  <a:schemeClr val="tx1"/>
                </a:solidFill>
              </a:rPr>
              <a:t>dalam</a:t>
            </a:r>
            <a:r>
              <a:rPr lang="en-US" b="1" dirty="0" smtClean="0">
                <a:solidFill>
                  <a:schemeClr val="tx1"/>
                </a:solidFill>
              </a:rPr>
              <a:t> novel </a:t>
            </a:r>
            <a:r>
              <a:rPr lang="en-US" b="1" dirty="0" err="1" smtClean="0">
                <a:solidFill>
                  <a:schemeClr val="tx1"/>
                </a:solidFill>
              </a:rPr>
              <a:t>kajian</a:t>
            </a:r>
            <a:r>
              <a:rPr lang="en-US" b="1" dirty="0" smtClean="0">
                <a:solidFill>
                  <a:schemeClr val="tx1"/>
                </a:solidFill>
              </a:rPr>
              <a:t> </a:t>
            </a:r>
            <a:r>
              <a:rPr lang="en-US" b="1" dirty="0" err="1" smtClean="0">
                <a:solidFill>
                  <a:schemeClr val="tx1"/>
                </a:solidFill>
              </a:rPr>
              <a:t>kami</a:t>
            </a:r>
            <a:r>
              <a:rPr lang="en-US" b="1" dirty="0" smtClean="0">
                <a:solidFill>
                  <a:schemeClr val="tx1"/>
                </a:solidFill>
              </a:rPr>
              <a:t>. </a:t>
            </a:r>
            <a:r>
              <a:rPr lang="en-US" b="1" dirty="0" err="1" smtClean="0">
                <a:solidFill>
                  <a:schemeClr val="tx1"/>
                </a:solidFill>
              </a:rPr>
              <a:t>Menerusi</a:t>
            </a:r>
            <a:r>
              <a:rPr lang="en-US" b="1" dirty="0" smtClean="0">
                <a:solidFill>
                  <a:schemeClr val="tx1"/>
                </a:solidFill>
              </a:rPr>
              <a:t> </a:t>
            </a:r>
            <a:r>
              <a:rPr lang="en-US" b="1" dirty="0" err="1" smtClean="0">
                <a:solidFill>
                  <a:schemeClr val="tx1"/>
                </a:solidFill>
              </a:rPr>
              <a:t>pendekatan-pendekatan</a:t>
            </a:r>
            <a:r>
              <a:rPr lang="en-US" b="1" dirty="0" smtClean="0">
                <a:solidFill>
                  <a:schemeClr val="tx1"/>
                </a:solidFill>
              </a:rPr>
              <a:t> yang </a:t>
            </a:r>
            <a:r>
              <a:rPr lang="en-US" b="1" dirty="0" err="1" smtClean="0">
                <a:solidFill>
                  <a:schemeClr val="tx1"/>
                </a:solidFill>
              </a:rPr>
              <a:t>digunakan</a:t>
            </a:r>
            <a:r>
              <a:rPr lang="en-US" b="1" dirty="0" smtClean="0">
                <a:solidFill>
                  <a:schemeClr val="tx1"/>
                </a:solidFill>
              </a:rPr>
              <a:t>, </a:t>
            </a:r>
            <a:r>
              <a:rPr lang="en-US" b="1" dirty="0" err="1" smtClean="0">
                <a:solidFill>
                  <a:schemeClr val="tx1"/>
                </a:solidFill>
              </a:rPr>
              <a:t>kami</a:t>
            </a:r>
            <a:r>
              <a:rPr lang="en-US" b="1" dirty="0" smtClean="0">
                <a:solidFill>
                  <a:schemeClr val="tx1"/>
                </a:solidFill>
              </a:rPr>
              <a:t> </a:t>
            </a:r>
            <a:r>
              <a:rPr lang="en-US" b="1" dirty="0" err="1" smtClean="0">
                <a:solidFill>
                  <a:schemeClr val="tx1"/>
                </a:solidFill>
              </a:rPr>
              <a:t>dapat</a:t>
            </a:r>
            <a:r>
              <a:rPr lang="en-US" b="1" dirty="0" smtClean="0">
                <a:solidFill>
                  <a:schemeClr val="tx1"/>
                </a:solidFill>
              </a:rPr>
              <a:t> </a:t>
            </a:r>
            <a:r>
              <a:rPr lang="en-US" b="1" dirty="0" err="1" smtClean="0">
                <a:solidFill>
                  <a:schemeClr val="tx1"/>
                </a:solidFill>
              </a:rPr>
              <a:t>mengenal</a:t>
            </a:r>
            <a:r>
              <a:rPr lang="en-US" b="1" dirty="0" smtClean="0">
                <a:solidFill>
                  <a:schemeClr val="tx1"/>
                </a:solidFill>
              </a:rPr>
              <a:t> </a:t>
            </a:r>
            <a:r>
              <a:rPr lang="en-US" b="1" dirty="0" err="1" smtClean="0">
                <a:solidFill>
                  <a:schemeClr val="tx1"/>
                </a:solidFill>
              </a:rPr>
              <a:t>pasti</a:t>
            </a:r>
            <a:r>
              <a:rPr lang="en-US" b="1" dirty="0" smtClean="0">
                <a:solidFill>
                  <a:schemeClr val="tx1"/>
                </a:solidFill>
              </a:rPr>
              <a:t> </a:t>
            </a:r>
            <a:r>
              <a:rPr lang="en-US" b="1" dirty="0" err="1" smtClean="0">
                <a:solidFill>
                  <a:schemeClr val="tx1"/>
                </a:solidFill>
              </a:rPr>
              <a:t>setiap</a:t>
            </a:r>
            <a:r>
              <a:rPr lang="en-US" b="1" dirty="0" smtClean="0">
                <a:solidFill>
                  <a:schemeClr val="tx1"/>
                </a:solidFill>
              </a:rPr>
              <a:t> </a:t>
            </a:r>
            <a:r>
              <a:rPr lang="en-US" b="1" dirty="0" err="1" smtClean="0">
                <a:solidFill>
                  <a:schemeClr val="tx1"/>
                </a:solidFill>
              </a:rPr>
              <a:t>konflik</a:t>
            </a:r>
            <a:r>
              <a:rPr lang="en-US" b="1" dirty="0" smtClean="0">
                <a:solidFill>
                  <a:schemeClr val="tx1"/>
                </a:solidFill>
              </a:rPr>
              <a:t> yang </a:t>
            </a:r>
            <a:r>
              <a:rPr lang="en-US" b="1" dirty="0" err="1" smtClean="0">
                <a:solidFill>
                  <a:schemeClr val="tx1"/>
                </a:solidFill>
              </a:rPr>
              <a:t>berlaku</a:t>
            </a:r>
            <a:r>
              <a:rPr lang="en-US" b="1" dirty="0" smtClean="0">
                <a:solidFill>
                  <a:schemeClr val="tx1"/>
                </a:solidFill>
              </a:rPr>
              <a:t> </a:t>
            </a:r>
            <a:r>
              <a:rPr lang="en-US" b="1" dirty="0" err="1" smtClean="0">
                <a:solidFill>
                  <a:schemeClr val="tx1"/>
                </a:solidFill>
              </a:rPr>
              <a:t>di</a:t>
            </a:r>
            <a:r>
              <a:rPr lang="en-US" b="1" dirty="0" smtClean="0">
                <a:solidFill>
                  <a:schemeClr val="tx1"/>
                </a:solidFill>
              </a:rPr>
              <a:t> </a:t>
            </a:r>
            <a:r>
              <a:rPr lang="en-US" b="1" dirty="0" err="1" smtClean="0">
                <a:solidFill>
                  <a:schemeClr val="tx1"/>
                </a:solidFill>
              </a:rPr>
              <a:t>dalam</a:t>
            </a:r>
            <a:r>
              <a:rPr lang="en-US" b="1" dirty="0" smtClean="0">
                <a:solidFill>
                  <a:schemeClr val="tx1"/>
                </a:solidFill>
              </a:rPr>
              <a:t> novel </a:t>
            </a:r>
            <a:r>
              <a:rPr lang="en-US" b="1" i="1" dirty="0" smtClean="0">
                <a:solidFill>
                  <a:schemeClr val="tx1"/>
                </a:solidFill>
              </a:rPr>
              <a:t>Dan </a:t>
            </a:r>
            <a:r>
              <a:rPr lang="en-US" b="1" i="1" dirty="0" err="1" smtClean="0">
                <a:solidFill>
                  <a:schemeClr val="tx1"/>
                </a:solidFill>
              </a:rPr>
              <a:t>Malam</a:t>
            </a:r>
            <a:r>
              <a:rPr lang="en-US" b="1" i="1" dirty="0" smtClean="0">
                <a:solidFill>
                  <a:schemeClr val="tx1"/>
                </a:solidFill>
              </a:rPr>
              <a:t>, </a:t>
            </a:r>
            <a:r>
              <a:rPr lang="en-US" b="1" i="1" dirty="0" err="1" smtClean="0">
                <a:solidFill>
                  <a:schemeClr val="tx1"/>
                </a:solidFill>
              </a:rPr>
              <a:t>Apabila</a:t>
            </a:r>
            <a:r>
              <a:rPr lang="en-US" b="1" i="1" dirty="0" smtClean="0">
                <a:solidFill>
                  <a:schemeClr val="tx1"/>
                </a:solidFill>
              </a:rPr>
              <a:t> </a:t>
            </a:r>
            <a:r>
              <a:rPr lang="en-US" b="1" i="1" dirty="0" err="1" smtClean="0">
                <a:solidFill>
                  <a:schemeClr val="tx1"/>
                </a:solidFill>
              </a:rPr>
              <a:t>Ia</a:t>
            </a:r>
            <a:r>
              <a:rPr lang="en-US" b="1" i="1" dirty="0" smtClean="0">
                <a:solidFill>
                  <a:schemeClr val="tx1"/>
                </a:solidFill>
              </a:rPr>
              <a:t> </a:t>
            </a:r>
            <a:r>
              <a:rPr lang="en-US" b="1" i="1" dirty="0" err="1" smtClean="0">
                <a:solidFill>
                  <a:schemeClr val="tx1"/>
                </a:solidFill>
              </a:rPr>
              <a:t>Berlalu</a:t>
            </a:r>
            <a:r>
              <a:rPr lang="en-US" b="1" dirty="0" smtClean="0">
                <a:solidFill>
                  <a:schemeClr val="tx1"/>
                </a:solidFill>
              </a:rPr>
              <a:t> </a:t>
            </a:r>
            <a:r>
              <a:rPr lang="en-US" b="1" dirty="0" err="1" smtClean="0">
                <a:solidFill>
                  <a:schemeClr val="tx1"/>
                </a:solidFill>
              </a:rPr>
              <a:t>mengikut</a:t>
            </a:r>
            <a:r>
              <a:rPr lang="en-US" b="1" dirty="0" smtClean="0">
                <a:solidFill>
                  <a:schemeClr val="tx1"/>
                </a:solidFill>
              </a:rPr>
              <a:t> </a:t>
            </a:r>
            <a:r>
              <a:rPr lang="en-US" b="1" dirty="0" err="1" smtClean="0">
                <a:solidFill>
                  <a:schemeClr val="tx1"/>
                </a:solidFill>
              </a:rPr>
              <a:t>jenis-jenisnya</a:t>
            </a:r>
            <a:r>
              <a:rPr lang="en-US" b="1" dirty="0" smtClean="0">
                <a:solidFill>
                  <a:schemeClr val="tx1"/>
                </a:solidFill>
              </a:rPr>
              <a:t> </a:t>
            </a:r>
            <a:r>
              <a:rPr lang="en-US" b="1" dirty="0" err="1" smtClean="0">
                <a:solidFill>
                  <a:schemeClr val="tx1"/>
                </a:solidFill>
              </a:rPr>
              <a:t>seperti</a:t>
            </a:r>
            <a:r>
              <a:rPr lang="en-US" b="1" dirty="0" smtClean="0">
                <a:solidFill>
                  <a:schemeClr val="tx1"/>
                </a:solidFill>
              </a:rPr>
              <a:t> yang </a:t>
            </a:r>
            <a:r>
              <a:rPr lang="en-US" b="1" dirty="0" err="1" smtClean="0">
                <a:solidFill>
                  <a:schemeClr val="tx1"/>
                </a:solidFill>
              </a:rPr>
              <a:t>dihuraikan</a:t>
            </a:r>
            <a:r>
              <a:rPr lang="en-US" b="1" dirty="0" smtClean="0">
                <a:solidFill>
                  <a:schemeClr val="tx1"/>
                </a:solidFill>
              </a:rPr>
              <a:t> </a:t>
            </a:r>
            <a:r>
              <a:rPr lang="en-US" b="1" dirty="0" err="1" smtClean="0">
                <a:solidFill>
                  <a:schemeClr val="tx1"/>
                </a:solidFill>
              </a:rPr>
              <a:t>di</a:t>
            </a:r>
            <a:r>
              <a:rPr lang="en-US" b="1" dirty="0" smtClean="0">
                <a:solidFill>
                  <a:schemeClr val="tx1"/>
                </a:solidFill>
              </a:rPr>
              <a:t> </a:t>
            </a:r>
            <a:r>
              <a:rPr lang="en-US" b="1" dirty="0" err="1" smtClean="0">
                <a:solidFill>
                  <a:schemeClr val="tx1"/>
                </a:solidFill>
              </a:rPr>
              <a:t>atas</a:t>
            </a:r>
            <a:r>
              <a:rPr lang="en-US" b="1" dirty="0" smtClean="0">
                <a:solidFill>
                  <a:schemeClr val="tx1"/>
                </a:solidFill>
              </a:rPr>
              <a:t>. </a:t>
            </a:r>
            <a:r>
              <a:rPr lang="en-US" b="1" dirty="0" err="1" smtClean="0">
                <a:solidFill>
                  <a:schemeClr val="tx1"/>
                </a:solidFill>
              </a:rPr>
              <a:t>Banyak</a:t>
            </a:r>
            <a:r>
              <a:rPr lang="en-US" b="1" dirty="0" smtClean="0">
                <a:solidFill>
                  <a:schemeClr val="tx1"/>
                </a:solidFill>
              </a:rPr>
              <a:t> </a:t>
            </a:r>
            <a:r>
              <a:rPr lang="en-US" b="1" dirty="0" err="1" smtClean="0">
                <a:solidFill>
                  <a:schemeClr val="tx1"/>
                </a:solidFill>
              </a:rPr>
              <a:t>konflik</a:t>
            </a:r>
            <a:r>
              <a:rPr lang="en-US" b="1" dirty="0" smtClean="0">
                <a:solidFill>
                  <a:schemeClr val="tx1"/>
                </a:solidFill>
              </a:rPr>
              <a:t> yang </a:t>
            </a:r>
            <a:r>
              <a:rPr lang="en-US" b="1" dirty="0" err="1" smtClean="0">
                <a:solidFill>
                  <a:schemeClr val="tx1"/>
                </a:solidFill>
              </a:rPr>
              <a:t>melibatkan</a:t>
            </a:r>
            <a:r>
              <a:rPr lang="en-US" b="1" dirty="0" smtClean="0">
                <a:solidFill>
                  <a:schemeClr val="tx1"/>
                </a:solidFill>
              </a:rPr>
              <a:t> </a:t>
            </a:r>
            <a:r>
              <a:rPr lang="en-US" b="1" dirty="0" err="1" smtClean="0">
                <a:solidFill>
                  <a:schemeClr val="tx1"/>
                </a:solidFill>
              </a:rPr>
              <a:t>diri</a:t>
            </a:r>
            <a:r>
              <a:rPr lang="en-US" b="1" dirty="0" smtClean="0">
                <a:solidFill>
                  <a:schemeClr val="tx1"/>
                </a:solidFill>
              </a:rPr>
              <a:t> </a:t>
            </a:r>
            <a:r>
              <a:rPr lang="en-US" b="1" dirty="0" err="1" smtClean="0">
                <a:solidFill>
                  <a:schemeClr val="tx1"/>
                </a:solidFill>
              </a:rPr>
              <a:t>sendiri</a:t>
            </a:r>
            <a:r>
              <a:rPr lang="en-US" b="1" dirty="0" smtClean="0">
                <a:solidFill>
                  <a:schemeClr val="tx1"/>
                </a:solidFill>
              </a:rPr>
              <a:t>, </a:t>
            </a:r>
            <a:r>
              <a:rPr lang="en-US" b="1" dirty="0" err="1" smtClean="0">
                <a:solidFill>
                  <a:schemeClr val="tx1"/>
                </a:solidFill>
              </a:rPr>
              <a:t>keluarga</a:t>
            </a:r>
            <a:r>
              <a:rPr lang="en-US" b="1" dirty="0" smtClean="0">
                <a:solidFill>
                  <a:schemeClr val="tx1"/>
                </a:solidFill>
              </a:rPr>
              <a:t>, </a:t>
            </a:r>
            <a:r>
              <a:rPr lang="en-US" b="1" dirty="0" err="1" smtClean="0">
                <a:solidFill>
                  <a:schemeClr val="tx1"/>
                </a:solidFill>
              </a:rPr>
              <a:t>mahupun</a:t>
            </a:r>
            <a:r>
              <a:rPr lang="en-US" b="1" dirty="0" smtClean="0">
                <a:solidFill>
                  <a:schemeClr val="tx1"/>
                </a:solidFill>
              </a:rPr>
              <a:t> </a:t>
            </a:r>
            <a:r>
              <a:rPr lang="en-US" b="1" dirty="0" err="1" smtClean="0">
                <a:solidFill>
                  <a:schemeClr val="tx1"/>
                </a:solidFill>
              </a:rPr>
              <a:t>masyarakat</a:t>
            </a:r>
            <a:r>
              <a:rPr lang="en-US" b="1" dirty="0" smtClean="0">
                <a:solidFill>
                  <a:schemeClr val="tx1"/>
                </a:solidFill>
              </a:rPr>
              <a:t> </a:t>
            </a:r>
            <a:r>
              <a:rPr lang="en-US" b="1" dirty="0" err="1" smtClean="0">
                <a:solidFill>
                  <a:schemeClr val="tx1"/>
                </a:solidFill>
              </a:rPr>
              <a:t>sekitarnya</a:t>
            </a:r>
            <a:r>
              <a:rPr lang="en-US" b="1" dirty="0" smtClean="0">
                <a:solidFill>
                  <a:schemeClr val="tx1"/>
                </a:solidFill>
              </a:rPr>
              <a:t>. </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467600" cy="5715000"/>
          </a:xfrm>
        </p:spPr>
        <p:txBody>
          <a:bodyPr>
            <a:noAutofit/>
          </a:bodyPr>
          <a:lstStyle/>
          <a:p>
            <a:pPr algn="just"/>
            <a:r>
              <a:rPr lang="en-US" sz="2400" b="1" dirty="0" err="1" smtClean="0">
                <a:solidFill>
                  <a:schemeClr val="tx1"/>
                </a:solidFill>
              </a:rPr>
              <a:t>Namun</a:t>
            </a:r>
            <a:r>
              <a:rPr lang="en-US" sz="2400" b="1" dirty="0" smtClean="0">
                <a:solidFill>
                  <a:schemeClr val="tx1"/>
                </a:solidFill>
              </a:rPr>
              <a:t> </a:t>
            </a:r>
            <a:r>
              <a:rPr lang="en-US" sz="2400" b="1" dirty="0" err="1" smtClean="0">
                <a:solidFill>
                  <a:schemeClr val="tx1"/>
                </a:solidFill>
              </a:rPr>
              <a:t>begitu</a:t>
            </a:r>
            <a:r>
              <a:rPr lang="en-US" sz="2400" b="1" dirty="0" smtClean="0">
                <a:solidFill>
                  <a:schemeClr val="tx1"/>
                </a:solidFill>
              </a:rPr>
              <a:t>, </a:t>
            </a:r>
            <a:r>
              <a:rPr lang="en-US" sz="2400" b="1" dirty="0" err="1" smtClean="0">
                <a:solidFill>
                  <a:schemeClr val="tx1"/>
                </a:solidFill>
              </a:rPr>
              <a:t>menerusi</a:t>
            </a:r>
            <a:r>
              <a:rPr lang="en-US" sz="2400" b="1" dirty="0" smtClean="0">
                <a:solidFill>
                  <a:schemeClr val="tx1"/>
                </a:solidFill>
              </a:rPr>
              <a:t> </a:t>
            </a:r>
            <a:r>
              <a:rPr lang="en-US" sz="2400" b="1" dirty="0" err="1" smtClean="0">
                <a:solidFill>
                  <a:schemeClr val="tx1"/>
                </a:solidFill>
              </a:rPr>
              <a:t>hasil</a:t>
            </a:r>
            <a:r>
              <a:rPr lang="en-US" sz="2400" b="1" dirty="0" smtClean="0">
                <a:solidFill>
                  <a:schemeClr val="tx1"/>
                </a:solidFill>
              </a:rPr>
              <a:t> </a:t>
            </a:r>
            <a:r>
              <a:rPr lang="en-US" sz="2400" b="1" dirty="0" err="1" smtClean="0">
                <a:solidFill>
                  <a:schemeClr val="tx1"/>
                </a:solidFill>
              </a:rPr>
              <a:t>kajian</a:t>
            </a:r>
            <a:r>
              <a:rPr lang="en-US" sz="2400" b="1" dirty="0" smtClean="0">
                <a:solidFill>
                  <a:schemeClr val="tx1"/>
                </a:solidFill>
              </a:rPr>
              <a:t> </a:t>
            </a:r>
            <a:r>
              <a:rPr lang="en-US" sz="2400" b="1" dirty="0" err="1" smtClean="0">
                <a:solidFill>
                  <a:schemeClr val="tx1"/>
                </a:solidFill>
              </a:rPr>
              <a:t>ini</a:t>
            </a:r>
            <a:r>
              <a:rPr lang="en-US" sz="2400" b="1" dirty="0" smtClean="0">
                <a:solidFill>
                  <a:schemeClr val="tx1"/>
                </a:solidFill>
              </a:rPr>
              <a:t>, </a:t>
            </a:r>
            <a:r>
              <a:rPr lang="en-US" sz="2400" b="1" dirty="0" err="1" smtClean="0">
                <a:solidFill>
                  <a:schemeClr val="tx1"/>
                </a:solidFill>
              </a:rPr>
              <a:t>terbukti</a:t>
            </a:r>
            <a:r>
              <a:rPr lang="en-US" sz="2400" b="1" dirty="0" smtClean="0">
                <a:solidFill>
                  <a:schemeClr val="tx1"/>
                </a:solidFill>
              </a:rPr>
              <a:t> </a:t>
            </a:r>
            <a:r>
              <a:rPr lang="en-US" sz="2400" b="1" dirty="0" err="1" smtClean="0">
                <a:solidFill>
                  <a:schemeClr val="tx1"/>
                </a:solidFill>
              </a:rPr>
              <a:t>bahawa</a:t>
            </a:r>
            <a:r>
              <a:rPr lang="en-US" sz="2400" b="1" dirty="0" smtClean="0">
                <a:solidFill>
                  <a:schemeClr val="tx1"/>
                </a:solidFill>
              </a:rPr>
              <a:t> </a:t>
            </a:r>
            <a:r>
              <a:rPr lang="en-US" sz="2400" b="1" dirty="0" err="1" smtClean="0">
                <a:solidFill>
                  <a:schemeClr val="tx1"/>
                </a:solidFill>
              </a:rPr>
              <a:t>konflik-konflik</a:t>
            </a:r>
            <a:r>
              <a:rPr lang="en-US" sz="2400" b="1" dirty="0" smtClean="0">
                <a:solidFill>
                  <a:schemeClr val="tx1"/>
                </a:solidFill>
              </a:rPr>
              <a:t> yang </a:t>
            </a:r>
            <a:r>
              <a:rPr lang="en-US" sz="2400" b="1" dirty="0" err="1" smtClean="0">
                <a:solidFill>
                  <a:schemeClr val="tx1"/>
                </a:solidFill>
              </a:rPr>
              <a:t>datang</a:t>
            </a:r>
            <a:r>
              <a:rPr lang="en-US" sz="2400" b="1" dirty="0" smtClean="0">
                <a:solidFill>
                  <a:schemeClr val="tx1"/>
                </a:solidFill>
              </a:rPr>
              <a:t> </a:t>
            </a:r>
            <a:r>
              <a:rPr lang="en-US" sz="2400" b="1" dirty="0" err="1" smtClean="0">
                <a:solidFill>
                  <a:schemeClr val="tx1"/>
                </a:solidFill>
              </a:rPr>
              <a:t>dari</a:t>
            </a:r>
            <a:r>
              <a:rPr lang="en-US" sz="2400" b="1" dirty="0" smtClean="0">
                <a:solidFill>
                  <a:schemeClr val="tx1"/>
                </a:solidFill>
              </a:rPr>
              <a:t> </a:t>
            </a:r>
            <a:r>
              <a:rPr lang="en-US" sz="2400" b="1" dirty="0" err="1" smtClean="0">
                <a:solidFill>
                  <a:schemeClr val="tx1"/>
                </a:solidFill>
              </a:rPr>
              <a:t>pelbagai</a:t>
            </a:r>
            <a:r>
              <a:rPr lang="en-US" sz="2400" b="1" dirty="0" smtClean="0">
                <a:solidFill>
                  <a:schemeClr val="tx1"/>
                </a:solidFill>
              </a:rPr>
              <a:t> </a:t>
            </a:r>
            <a:r>
              <a:rPr lang="en-US" sz="2400" b="1" dirty="0" err="1" smtClean="0">
                <a:solidFill>
                  <a:schemeClr val="tx1"/>
                </a:solidFill>
              </a:rPr>
              <a:t>sudut</a:t>
            </a:r>
            <a:r>
              <a:rPr lang="en-US" sz="2400" b="1" dirty="0" smtClean="0">
                <a:solidFill>
                  <a:schemeClr val="tx1"/>
                </a:solidFill>
              </a:rPr>
              <a:t> </a:t>
            </a:r>
            <a:r>
              <a:rPr lang="en-US" sz="2400" b="1" dirty="0" err="1" smtClean="0">
                <a:solidFill>
                  <a:schemeClr val="tx1"/>
                </a:solidFill>
              </a:rPr>
              <a:t>sama</a:t>
            </a:r>
            <a:r>
              <a:rPr lang="en-US" sz="2400" b="1" dirty="0" smtClean="0">
                <a:solidFill>
                  <a:schemeClr val="tx1"/>
                </a:solidFill>
              </a:rPr>
              <a:t> </a:t>
            </a:r>
            <a:r>
              <a:rPr lang="en-US" sz="2400" b="1" dirty="0" err="1" smtClean="0">
                <a:solidFill>
                  <a:schemeClr val="tx1"/>
                </a:solidFill>
              </a:rPr>
              <a:t>ada</a:t>
            </a:r>
            <a:r>
              <a:rPr lang="en-US" sz="2400" b="1" dirty="0" smtClean="0">
                <a:solidFill>
                  <a:schemeClr val="tx1"/>
                </a:solidFill>
              </a:rPr>
              <a:t> </a:t>
            </a:r>
            <a:r>
              <a:rPr lang="en-US" sz="2400" b="1" dirty="0" err="1" smtClean="0">
                <a:solidFill>
                  <a:schemeClr val="tx1"/>
                </a:solidFill>
              </a:rPr>
              <a:t>dari</a:t>
            </a:r>
            <a:r>
              <a:rPr lang="en-US" sz="2400" b="1" dirty="0" smtClean="0">
                <a:solidFill>
                  <a:schemeClr val="tx1"/>
                </a:solidFill>
              </a:rPr>
              <a:t> </a:t>
            </a:r>
            <a:r>
              <a:rPr lang="en-US" sz="2400" b="1" dirty="0" err="1" smtClean="0">
                <a:solidFill>
                  <a:schemeClr val="tx1"/>
                </a:solidFill>
              </a:rPr>
              <a:t>sudut</a:t>
            </a:r>
            <a:r>
              <a:rPr lang="en-US" sz="2400" b="1" dirty="0" smtClean="0">
                <a:solidFill>
                  <a:schemeClr val="tx1"/>
                </a:solidFill>
              </a:rPr>
              <a:t> </a:t>
            </a:r>
            <a:r>
              <a:rPr lang="en-US" sz="2400" b="1" dirty="0" err="1" smtClean="0">
                <a:solidFill>
                  <a:schemeClr val="tx1"/>
                </a:solidFill>
              </a:rPr>
              <a:t>diri</a:t>
            </a:r>
            <a:r>
              <a:rPr lang="en-US" sz="2400" b="1" dirty="0" smtClean="0">
                <a:solidFill>
                  <a:schemeClr val="tx1"/>
                </a:solidFill>
              </a:rPr>
              <a:t> </a:t>
            </a:r>
            <a:r>
              <a:rPr lang="en-US" sz="2400" b="1" dirty="0" err="1" smtClean="0">
                <a:solidFill>
                  <a:schemeClr val="tx1"/>
                </a:solidFill>
              </a:rPr>
              <a:t>sendiri</a:t>
            </a:r>
            <a:r>
              <a:rPr lang="en-US" sz="2400" b="1" dirty="0" smtClean="0">
                <a:solidFill>
                  <a:schemeClr val="tx1"/>
                </a:solidFill>
              </a:rPr>
              <a:t>, </a:t>
            </a:r>
            <a:r>
              <a:rPr lang="en-US" sz="2400" b="1" dirty="0" err="1" smtClean="0">
                <a:solidFill>
                  <a:schemeClr val="tx1"/>
                </a:solidFill>
              </a:rPr>
              <a:t>keluarga</a:t>
            </a:r>
            <a:r>
              <a:rPr lang="en-US" sz="2400" b="1" dirty="0" smtClean="0">
                <a:solidFill>
                  <a:schemeClr val="tx1"/>
                </a:solidFill>
              </a:rPr>
              <a:t>, </a:t>
            </a:r>
            <a:r>
              <a:rPr lang="en-US" sz="2400" b="1" dirty="0" err="1" smtClean="0">
                <a:solidFill>
                  <a:schemeClr val="tx1"/>
                </a:solidFill>
              </a:rPr>
              <a:t>rakan</a:t>
            </a:r>
            <a:r>
              <a:rPr lang="en-US" sz="2400" b="1" dirty="0" smtClean="0">
                <a:solidFill>
                  <a:schemeClr val="tx1"/>
                </a:solidFill>
              </a:rPr>
              <a:t> </a:t>
            </a:r>
            <a:r>
              <a:rPr lang="en-US" sz="2400" b="1" dirty="0" err="1" smtClean="0">
                <a:solidFill>
                  <a:schemeClr val="tx1"/>
                </a:solidFill>
              </a:rPr>
              <a:t>mahupun</a:t>
            </a:r>
            <a:r>
              <a:rPr lang="en-US" sz="2400" b="1" dirty="0" smtClean="0">
                <a:solidFill>
                  <a:schemeClr val="tx1"/>
                </a:solidFill>
              </a:rPr>
              <a:t>  </a:t>
            </a:r>
            <a:r>
              <a:rPr lang="en-US" sz="2400" b="1" dirty="0" err="1" smtClean="0">
                <a:solidFill>
                  <a:schemeClr val="tx1"/>
                </a:solidFill>
              </a:rPr>
              <a:t>masyarakat</a:t>
            </a:r>
            <a:r>
              <a:rPr lang="en-US" sz="2400" b="1" dirty="0" smtClean="0">
                <a:solidFill>
                  <a:schemeClr val="tx1"/>
                </a:solidFill>
              </a:rPr>
              <a:t> </a:t>
            </a:r>
            <a:r>
              <a:rPr lang="en-US" sz="2400" b="1" dirty="0" err="1" smtClean="0">
                <a:solidFill>
                  <a:schemeClr val="tx1"/>
                </a:solidFill>
              </a:rPr>
              <a:t>tidak</a:t>
            </a:r>
            <a:r>
              <a:rPr lang="en-US" sz="2400" b="1" dirty="0" smtClean="0">
                <a:solidFill>
                  <a:schemeClr val="tx1"/>
                </a:solidFill>
              </a:rPr>
              <a:t> </a:t>
            </a:r>
            <a:r>
              <a:rPr lang="en-US" sz="2400" b="1" dirty="0" err="1" smtClean="0">
                <a:solidFill>
                  <a:schemeClr val="tx1"/>
                </a:solidFill>
              </a:rPr>
              <a:t>sepenuhnya</a:t>
            </a:r>
            <a:r>
              <a:rPr lang="en-US" sz="2400" b="1" dirty="0" smtClean="0">
                <a:solidFill>
                  <a:schemeClr val="tx1"/>
                </a:solidFill>
              </a:rPr>
              <a:t> </a:t>
            </a:r>
            <a:r>
              <a:rPr lang="en-US" sz="2400" b="1" dirty="0" err="1" smtClean="0">
                <a:solidFill>
                  <a:schemeClr val="tx1"/>
                </a:solidFill>
              </a:rPr>
              <a:t>mendorong</a:t>
            </a:r>
            <a:r>
              <a:rPr lang="en-US" sz="2400" b="1" dirty="0" smtClean="0">
                <a:solidFill>
                  <a:schemeClr val="tx1"/>
                </a:solidFill>
              </a:rPr>
              <a:t> </a:t>
            </a:r>
            <a:r>
              <a:rPr lang="en-US" sz="2400" b="1" dirty="0" err="1" smtClean="0">
                <a:solidFill>
                  <a:schemeClr val="tx1"/>
                </a:solidFill>
              </a:rPr>
              <a:t>kepada</a:t>
            </a:r>
            <a:r>
              <a:rPr lang="en-US" sz="2400" b="1" dirty="0" smtClean="0">
                <a:solidFill>
                  <a:schemeClr val="tx1"/>
                </a:solidFill>
              </a:rPr>
              <a:t> </a:t>
            </a:r>
            <a:r>
              <a:rPr lang="en-US" sz="2400" b="1" dirty="0" err="1" smtClean="0">
                <a:solidFill>
                  <a:schemeClr val="tx1"/>
                </a:solidFill>
              </a:rPr>
              <a:t>berlakunya</a:t>
            </a:r>
            <a:r>
              <a:rPr lang="en-US" sz="2400" b="1" dirty="0" smtClean="0">
                <a:solidFill>
                  <a:schemeClr val="tx1"/>
                </a:solidFill>
              </a:rPr>
              <a:t> </a:t>
            </a:r>
            <a:r>
              <a:rPr lang="en-US" sz="2400" b="1" dirty="0" err="1" smtClean="0">
                <a:solidFill>
                  <a:schemeClr val="tx1"/>
                </a:solidFill>
              </a:rPr>
              <a:t>masalah-masalah</a:t>
            </a:r>
            <a:r>
              <a:rPr lang="en-US" sz="2400" b="1" dirty="0" smtClean="0">
                <a:solidFill>
                  <a:schemeClr val="tx1"/>
                </a:solidFill>
              </a:rPr>
              <a:t> </a:t>
            </a:r>
            <a:r>
              <a:rPr lang="en-US" sz="2400" b="1" dirty="0" err="1" smtClean="0">
                <a:solidFill>
                  <a:schemeClr val="tx1"/>
                </a:solidFill>
              </a:rPr>
              <a:t>sosial</a:t>
            </a:r>
            <a:r>
              <a:rPr lang="en-US" sz="2400" b="1" dirty="0" smtClean="0">
                <a:solidFill>
                  <a:schemeClr val="tx1"/>
                </a:solidFill>
              </a:rPr>
              <a:t> </a:t>
            </a:r>
            <a:r>
              <a:rPr lang="en-US" sz="2400" b="1" dirty="0" err="1" smtClean="0">
                <a:solidFill>
                  <a:schemeClr val="tx1"/>
                </a:solidFill>
              </a:rPr>
              <a:t>di</a:t>
            </a:r>
            <a:r>
              <a:rPr lang="en-US" sz="2400" b="1" dirty="0" smtClean="0">
                <a:solidFill>
                  <a:schemeClr val="tx1"/>
                </a:solidFill>
              </a:rPr>
              <a:t> </a:t>
            </a:r>
            <a:r>
              <a:rPr lang="en-US" sz="2400" b="1" dirty="0" err="1" smtClean="0">
                <a:solidFill>
                  <a:schemeClr val="tx1"/>
                </a:solidFill>
              </a:rPr>
              <a:t>negara</a:t>
            </a:r>
            <a:r>
              <a:rPr lang="en-US" sz="2400" b="1" dirty="0" smtClean="0">
                <a:solidFill>
                  <a:schemeClr val="tx1"/>
                </a:solidFill>
              </a:rPr>
              <a:t> </a:t>
            </a:r>
            <a:r>
              <a:rPr lang="en-US" sz="2400" b="1" dirty="0" err="1" smtClean="0">
                <a:solidFill>
                  <a:schemeClr val="tx1"/>
                </a:solidFill>
              </a:rPr>
              <a:t>kita</a:t>
            </a:r>
            <a:r>
              <a:rPr lang="en-US" sz="2400" b="1" dirty="0" smtClean="0">
                <a:solidFill>
                  <a:schemeClr val="tx1"/>
                </a:solidFill>
              </a:rPr>
              <a:t> </a:t>
            </a:r>
            <a:r>
              <a:rPr lang="en-US" sz="2400" b="1" dirty="0" err="1" smtClean="0">
                <a:solidFill>
                  <a:schemeClr val="tx1"/>
                </a:solidFill>
              </a:rPr>
              <a:t>pada</a:t>
            </a:r>
            <a:r>
              <a:rPr lang="en-US" sz="2400" b="1" dirty="0" smtClean="0">
                <a:solidFill>
                  <a:schemeClr val="tx1"/>
                </a:solidFill>
              </a:rPr>
              <a:t> </a:t>
            </a:r>
            <a:r>
              <a:rPr lang="en-US" sz="2400" b="1" dirty="0" err="1" smtClean="0">
                <a:solidFill>
                  <a:schemeClr val="tx1"/>
                </a:solidFill>
              </a:rPr>
              <a:t>hari</a:t>
            </a:r>
            <a:r>
              <a:rPr lang="en-US" sz="2400" b="1" dirty="0" smtClean="0">
                <a:solidFill>
                  <a:schemeClr val="tx1"/>
                </a:solidFill>
              </a:rPr>
              <a:t> </a:t>
            </a:r>
            <a:r>
              <a:rPr lang="en-US" sz="2400" b="1" dirty="0" err="1" smtClean="0">
                <a:solidFill>
                  <a:schemeClr val="tx1"/>
                </a:solidFill>
              </a:rPr>
              <a:t>ini</a:t>
            </a:r>
            <a:r>
              <a:rPr lang="en-US" sz="2400" b="1" dirty="0" smtClean="0">
                <a:solidFill>
                  <a:schemeClr val="tx1"/>
                </a:solidFill>
              </a:rPr>
              <a:t>. Hal </a:t>
            </a:r>
            <a:r>
              <a:rPr lang="en-US" sz="2400" b="1" dirty="0" err="1" smtClean="0">
                <a:solidFill>
                  <a:schemeClr val="tx1"/>
                </a:solidFill>
              </a:rPr>
              <a:t>ini</a:t>
            </a:r>
            <a:r>
              <a:rPr lang="en-US" sz="2400" b="1" dirty="0" smtClean="0">
                <a:solidFill>
                  <a:schemeClr val="tx1"/>
                </a:solidFill>
              </a:rPr>
              <a:t> </a:t>
            </a:r>
            <a:r>
              <a:rPr lang="en-US" sz="2400" b="1" dirty="0" err="1" smtClean="0">
                <a:solidFill>
                  <a:schemeClr val="tx1"/>
                </a:solidFill>
              </a:rPr>
              <a:t>dapat</a:t>
            </a:r>
            <a:r>
              <a:rPr lang="en-US" sz="2400" b="1" dirty="0" smtClean="0">
                <a:solidFill>
                  <a:schemeClr val="tx1"/>
                </a:solidFill>
              </a:rPr>
              <a:t> </a:t>
            </a:r>
            <a:r>
              <a:rPr lang="en-US" sz="2400" b="1" dirty="0" err="1" smtClean="0">
                <a:solidFill>
                  <a:schemeClr val="tx1"/>
                </a:solidFill>
              </a:rPr>
              <a:t>dibuktikan</a:t>
            </a:r>
            <a:r>
              <a:rPr lang="en-US" sz="2400" b="1" dirty="0" smtClean="0">
                <a:solidFill>
                  <a:schemeClr val="tx1"/>
                </a:solidFill>
              </a:rPr>
              <a:t> </a:t>
            </a:r>
            <a:r>
              <a:rPr lang="en-US" sz="2400" b="1" dirty="0" err="1" smtClean="0">
                <a:solidFill>
                  <a:schemeClr val="tx1"/>
                </a:solidFill>
              </a:rPr>
              <a:t>menerusi</a:t>
            </a:r>
            <a:r>
              <a:rPr lang="en-US" sz="2400" b="1" dirty="0" smtClean="0">
                <a:solidFill>
                  <a:schemeClr val="tx1"/>
                </a:solidFill>
              </a:rPr>
              <a:t> </a:t>
            </a:r>
            <a:r>
              <a:rPr lang="en-US" sz="2400" b="1" dirty="0" err="1" smtClean="0">
                <a:solidFill>
                  <a:schemeClr val="tx1"/>
                </a:solidFill>
              </a:rPr>
              <a:t>watak-watak</a:t>
            </a:r>
            <a:r>
              <a:rPr lang="en-US" sz="2400" b="1" dirty="0" smtClean="0">
                <a:solidFill>
                  <a:schemeClr val="tx1"/>
                </a:solidFill>
              </a:rPr>
              <a:t> yang </a:t>
            </a:r>
            <a:r>
              <a:rPr lang="en-US" sz="2400" b="1" dirty="0" err="1" smtClean="0">
                <a:solidFill>
                  <a:schemeClr val="tx1"/>
                </a:solidFill>
              </a:rPr>
              <a:t>kami</a:t>
            </a:r>
            <a:r>
              <a:rPr lang="en-US" sz="2400" b="1" dirty="0" smtClean="0">
                <a:solidFill>
                  <a:schemeClr val="tx1"/>
                </a:solidFill>
              </a:rPr>
              <a:t> </a:t>
            </a:r>
            <a:r>
              <a:rPr lang="en-US" sz="2400" b="1" dirty="0" err="1" smtClean="0">
                <a:solidFill>
                  <a:schemeClr val="tx1"/>
                </a:solidFill>
              </a:rPr>
              <a:t>kaji</a:t>
            </a:r>
            <a:r>
              <a:rPr lang="en-US" sz="2400" b="1" dirty="0" smtClean="0">
                <a:solidFill>
                  <a:schemeClr val="tx1"/>
                </a:solidFill>
              </a:rPr>
              <a:t> yang </a:t>
            </a:r>
            <a:r>
              <a:rPr lang="en-US" sz="2400" b="1" dirty="0" err="1" smtClean="0">
                <a:solidFill>
                  <a:schemeClr val="tx1"/>
                </a:solidFill>
              </a:rPr>
              <a:t>mempunyai</a:t>
            </a:r>
            <a:r>
              <a:rPr lang="en-US" sz="2400" b="1" dirty="0" smtClean="0">
                <a:solidFill>
                  <a:schemeClr val="tx1"/>
                </a:solidFill>
              </a:rPr>
              <a:t> </a:t>
            </a:r>
            <a:r>
              <a:rPr lang="en-US" sz="2400" b="1" dirty="0" err="1" smtClean="0">
                <a:solidFill>
                  <a:schemeClr val="tx1"/>
                </a:solidFill>
              </a:rPr>
              <a:t>konflik-konflik</a:t>
            </a:r>
            <a:r>
              <a:rPr lang="en-US" sz="2400" b="1" dirty="0" smtClean="0">
                <a:solidFill>
                  <a:schemeClr val="tx1"/>
                </a:solidFill>
              </a:rPr>
              <a:t> </a:t>
            </a:r>
            <a:r>
              <a:rPr lang="en-US" sz="2400" b="1" dirty="0" err="1" smtClean="0">
                <a:solidFill>
                  <a:schemeClr val="tx1"/>
                </a:solidFill>
              </a:rPr>
              <a:t>seperti</a:t>
            </a:r>
            <a:r>
              <a:rPr lang="en-US" sz="2400" b="1" dirty="0" smtClean="0">
                <a:solidFill>
                  <a:schemeClr val="tx1"/>
                </a:solidFill>
              </a:rPr>
              <a:t> yang </a:t>
            </a:r>
            <a:r>
              <a:rPr lang="en-US" sz="2400" b="1" dirty="0" err="1" smtClean="0">
                <a:solidFill>
                  <a:schemeClr val="tx1"/>
                </a:solidFill>
              </a:rPr>
              <a:t>dirincikan</a:t>
            </a:r>
            <a:r>
              <a:rPr lang="en-US" sz="2400" b="1" dirty="0" smtClean="0">
                <a:solidFill>
                  <a:schemeClr val="tx1"/>
                </a:solidFill>
              </a:rPr>
              <a:t> </a:t>
            </a:r>
            <a:r>
              <a:rPr lang="en-US" sz="2400" b="1" dirty="0" err="1" smtClean="0">
                <a:solidFill>
                  <a:schemeClr val="tx1"/>
                </a:solidFill>
              </a:rPr>
              <a:t>di</a:t>
            </a:r>
            <a:r>
              <a:rPr lang="en-US" sz="2400" b="1" dirty="0" smtClean="0">
                <a:solidFill>
                  <a:schemeClr val="tx1"/>
                </a:solidFill>
              </a:rPr>
              <a:t> </a:t>
            </a:r>
            <a:r>
              <a:rPr lang="en-US" sz="2400" b="1" dirty="0" err="1" smtClean="0">
                <a:solidFill>
                  <a:schemeClr val="tx1"/>
                </a:solidFill>
              </a:rPr>
              <a:t>atas</a:t>
            </a:r>
            <a:r>
              <a:rPr lang="en-US" sz="2400" b="1" dirty="0" smtClean="0">
                <a:solidFill>
                  <a:schemeClr val="tx1"/>
                </a:solidFill>
              </a:rPr>
              <a:t> yang </a:t>
            </a:r>
            <a:r>
              <a:rPr lang="en-US" sz="2400" b="1" dirty="0" err="1" smtClean="0">
                <a:solidFill>
                  <a:schemeClr val="tx1"/>
                </a:solidFill>
              </a:rPr>
              <a:t>akhirnya</a:t>
            </a:r>
            <a:r>
              <a:rPr lang="en-US" sz="2400" b="1" dirty="0" smtClean="0">
                <a:solidFill>
                  <a:schemeClr val="tx1"/>
                </a:solidFill>
              </a:rPr>
              <a:t> </a:t>
            </a:r>
            <a:r>
              <a:rPr lang="en-US" sz="2400" b="1" dirty="0" err="1" smtClean="0">
                <a:solidFill>
                  <a:schemeClr val="tx1"/>
                </a:solidFill>
              </a:rPr>
              <a:t>tidak</a:t>
            </a:r>
            <a:r>
              <a:rPr lang="en-US" sz="2400" b="1" dirty="0" smtClean="0">
                <a:solidFill>
                  <a:schemeClr val="tx1"/>
                </a:solidFill>
              </a:rPr>
              <a:t> </a:t>
            </a:r>
            <a:r>
              <a:rPr lang="en-US" sz="2400" b="1" dirty="0" err="1" smtClean="0">
                <a:solidFill>
                  <a:schemeClr val="tx1"/>
                </a:solidFill>
              </a:rPr>
              <a:t>memberi</a:t>
            </a:r>
            <a:r>
              <a:rPr lang="en-US" sz="2400" b="1" dirty="0" smtClean="0">
                <a:solidFill>
                  <a:schemeClr val="tx1"/>
                </a:solidFill>
              </a:rPr>
              <a:t> </a:t>
            </a:r>
            <a:r>
              <a:rPr lang="en-US" sz="2400" b="1" dirty="0" err="1" smtClean="0">
                <a:solidFill>
                  <a:schemeClr val="tx1"/>
                </a:solidFill>
              </a:rPr>
              <a:t>masalah</a:t>
            </a:r>
            <a:r>
              <a:rPr lang="en-US" sz="2400" b="1" dirty="0" smtClean="0">
                <a:solidFill>
                  <a:schemeClr val="tx1"/>
                </a:solidFill>
              </a:rPr>
              <a:t> </a:t>
            </a:r>
            <a:r>
              <a:rPr lang="en-US" sz="2400" b="1" dirty="0" err="1" smtClean="0">
                <a:solidFill>
                  <a:schemeClr val="tx1"/>
                </a:solidFill>
              </a:rPr>
              <a:t>kepada</a:t>
            </a:r>
            <a:r>
              <a:rPr lang="en-US" sz="2400" b="1" dirty="0" smtClean="0">
                <a:solidFill>
                  <a:schemeClr val="tx1"/>
                </a:solidFill>
              </a:rPr>
              <a:t> </a:t>
            </a:r>
            <a:r>
              <a:rPr lang="en-US" sz="2400" b="1" dirty="0" err="1" smtClean="0">
                <a:solidFill>
                  <a:schemeClr val="tx1"/>
                </a:solidFill>
              </a:rPr>
              <a:t>diri</a:t>
            </a:r>
            <a:r>
              <a:rPr lang="en-US" sz="2400" b="1" dirty="0" smtClean="0">
                <a:solidFill>
                  <a:schemeClr val="tx1"/>
                </a:solidFill>
              </a:rPr>
              <a:t> </a:t>
            </a:r>
            <a:r>
              <a:rPr lang="en-US" sz="2400" b="1" dirty="0" err="1" smtClean="0">
                <a:solidFill>
                  <a:schemeClr val="tx1"/>
                </a:solidFill>
              </a:rPr>
              <a:t>sendiri</a:t>
            </a:r>
            <a:r>
              <a:rPr lang="en-US" sz="2400" b="1" dirty="0" smtClean="0">
                <a:solidFill>
                  <a:schemeClr val="tx1"/>
                </a:solidFill>
              </a:rPr>
              <a:t>, </a:t>
            </a:r>
            <a:r>
              <a:rPr lang="en-US" sz="2400" b="1" dirty="0" err="1" smtClean="0">
                <a:solidFill>
                  <a:schemeClr val="tx1"/>
                </a:solidFill>
              </a:rPr>
              <a:t>keluarga</a:t>
            </a:r>
            <a:r>
              <a:rPr lang="en-US" sz="2400" b="1" dirty="0" smtClean="0">
                <a:solidFill>
                  <a:schemeClr val="tx1"/>
                </a:solidFill>
              </a:rPr>
              <a:t> </a:t>
            </a:r>
            <a:r>
              <a:rPr lang="en-US" sz="2400" b="1" dirty="0" err="1" smtClean="0">
                <a:solidFill>
                  <a:schemeClr val="tx1"/>
                </a:solidFill>
              </a:rPr>
              <a:t>mahupun</a:t>
            </a:r>
            <a:r>
              <a:rPr lang="en-US" sz="2400" b="1" dirty="0" smtClean="0">
                <a:solidFill>
                  <a:schemeClr val="tx1"/>
                </a:solidFill>
              </a:rPr>
              <a:t> </a:t>
            </a:r>
            <a:r>
              <a:rPr lang="en-US" sz="2400" b="1" dirty="0" err="1" smtClean="0">
                <a:solidFill>
                  <a:schemeClr val="tx1"/>
                </a:solidFill>
              </a:rPr>
              <a:t>masyarakat</a:t>
            </a:r>
            <a:r>
              <a:rPr lang="en-US" sz="2400" b="1" dirty="0" smtClean="0">
                <a:solidFill>
                  <a:schemeClr val="tx1"/>
                </a:solidFill>
              </a:rPr>
              <a:t>. </a:t>
            </a:r>
            <a:r>
              <a:rPr lang="en-US" sz="2400" b="1" dirty="0" err="1" smtClean="0">
                <a:solidFill>
                  <a:schemeClr val="tx1"/>
                </a:solidFill>
              </a:rPr>
              <a:t>Justeru</a:t>
            </a:r>
            <a:r>
              <a:rPr lang="en-US" sz="2400" b="1" dirty="0" smtClean="0">
                <a:solidFill>
                  <a:schemeClr val="tx1"/>
                </a:solidFill>
              </a:rPr>
              <a:t> </a:t>
            </a:r>
            <a:r>
              <a:rPr lang="en-US" sz="2400" b="1" dirty="0" err="1" smtClean="0">
                <a:solidFill>
                  <a:schemeClr val="tx1"/>
                </a:solidFill>
              </a:rPr>
              <a:t>itu</a:t>
            </a:r>
            <a:r>
              <a:rPr lang="en-US" sz="2400" b="1" dirty="0" smtClean="0">
                <a:solidFill>
                  <a:schemeClr val="tx1"/>
                </a:solidFill>
              </a:rPr>
              <a:t>, </a:t>
            </a:r>
            <a:r>
              <a:rPr lang="en-US" sz="2400" b="1" dirty="0" err="1" smtClean="0">
                <a:solidFill>
                  <a:schemeClr val="tx1"/>
                </a:solidFill>
              </a:rPr>
              <a:t>melalui</a:t>
            </a:r>
            <a:r>
              <a:rPr lang="en-US" sz="2400" b="1" dirty="0" smtClean="0">
                <a:solidFill>
                  <a:schemeClr val="tx1"/>
                </a:solidFill>
              </a:rPr>
              <a:t> </a:t>
            </a:r>
            <a:r>
              <a:rPr lang="en-US" sz="2400" b="1" dirty="0" err="1" smtClean="0">
                <a:solidFill>
                  <a:schemeClr val="tx1"/>
                </a:solidFill>
              </a:rPr>
              <a:t>hasil</a:t>
            </a:r>
            <a:r>
              <a:rPr lang="en-US" sz="2400" b="1" dirty="0" smtClean="0">
                <a:solidFill>
                  <a:schemeClr val="tx1"/>
                </a:solidFill>
              </a:rPr>
              <a:t> </a:t>
            </a:r>
            <a:r>
              <a:rPr lang="en-US" sz="2400" b="1" dirty="0" err="1" smtClean="0">
                <a:solidFill>
                  <a:schemeClr val="tx1"/>
                </a:solidFill>
              </a:rPr>
              <a:t>kajian</a:t>
            </a:r>
            <a:r>
              <a:rPr lang="en-US" sz="2400" b="1" dirty="0" smtClean="0">
                <a:solidFill>
                  <a:schemeClr val="tx1"/>
                </a:solidFill>
              </a:rPr>
              <a:t> </a:t>
            </a:r>
            <a:r>
              <a:rPr lang="en-US" sz="2400" b="1" dirty="0" err="1" smtClean="0">
                <a:solidFill>
                  <a:schemeClr val="tx1"/>
                </a:solidFill>
              </a:rPr>
              <a:t>ini</a:t>
            </a:r>
            <a:r>
              <a:rPr lang="en-US" sz="2400" b="1" dirty="0" smtClean="0">
                <a:solidFill>
                  <a:schemeClr val="tx1"/>
                </a:solidFill>
              </a:rPr>
              <a:t>, </a:t>
            </a:r>
            <a:r>
              <a:rPr lang="en-US" sz="2400" b="1" dirty="0" err="1" smtClean="0">
                <a:solidFill>
                  <a:schemeClr val="tx1"/>
                </a:solidFill>
              </a:rPr>
              <a:t>pernyataan</a:t>
            </a:r>
            <a:r>
              <a:rPr lang="en-US" sz="2400" b="1" dirty="0" smtClean="0">
                <a:solidFill>
                  <a:schemeClr val="tx1"/>
                </a:solidFill>
              </a:rPr>
              <a:t> yang </a:t>
            </a:r>
            <a:r>
              <a:rPr lang="en-US" sz="2400" b="1" dirty="0" err="1" smtClean="0">
                <a:solidFill>
                  <a:schemeClr val="tx1"/>
                </a:solidFill>
              </a:rPr>
              <a:t>menyatakan</a:t>
            </a:r>
            <a:r>
              <a:rPr lang="en-US" sz="2400" b="1" dirty="0" smtClean="0">
                <a:solidFill>
                  <a:schemeClr val="tx1"/>
                </a:solidFill>
              </a:rPr>
              <a:t> </a:t>
            </a:r>
            <a:r>
              <a:rPr lang="en-US" sz="2400" b="1" dirty="0" err="1" smtClean="0">
                <a:solidFill>
                  <a:schemeClr val="tx1"/>
                </a:solidFill>
              </a:rPr>
              <a:t>bahawa</a:t>
            </a:r>
            <a:r>
              <a:rPr lang="en-US" sz="2400" b="1" dirty="0" smtClean="0">
                <a:solidFill>
                  <a:schemeClr val="tx1"/>
                </a:solidFill>
              </a:rPr>
              <a:t> </a:t>
            </a:r>
            <a:r>
              <a:rPr lang="en-US" sz="2400" b="1" dirty="0" err="1" smtClean="0">
                <a:solidFill>
                  <a:schemeClr val="tx1"/>
                </a:solidFill>
              </a:rPr>
              <a:t>masalah-masalah</a:t>
            </a:r>
            <a:r>
              <a:rPr lang="en-US" sz="2400" b="1" dirty="0" smtClean="0">
                <a:solidFill>
                  <a:schemeClr val="tx1"/>
                </a:solidFill>
              </a:rPr>
              <a:t> </a:t>
            </a:r>
            <a:r>
              <a:rPr lang="en-US" sz="2400" b="1" dirty="0" err="1" smtClean="0">
                <a:solidFill>
                  <a:schemeClr val="tx1"/>
                </a:solidFill>
              </a:rPr>
              <a:t>sosial</a:t>
            </a:r>
            <a:r>
              <a:rPr lang="en-US" sz="2400" b="1" dirty="0" smtClean="0">
                <a:solidFill>
                  <a:schemeClr val="tx1"/>
                </a:solidFill>
              </a:rPr>
              <a:t> </a:t>
            </a:r>
            <a:r>
              <a:rPr lang="en-US" sz="2400" b="1" dirty="0" err="1" smtClean="0">
                <a:solidFill>
                  <a:schemeClr val="tx1"/>
                </a:solidFill>
              </a:rPr>
              <a:t>berpunca</a:t>
            </a:r>
            <a:r>
              <a:rPr lang="en-US" sz="2400" b="1" dirty="0" smtClean="0">
                <a:solidFill>
                  <a:schemeClr val="tx1"/>
                </a:solidFill>
              </a:rPr>
              <a:t> </a:t>
            </a:r>
            <a:r>
              <a:rPr lang="en-US" sz="2400" b="1" dirty="0" err="1" smtClean="0">
                <a:solidFill>
                  <a:schemeClr val="tx1"/>
                </a:solidFill>
              </a:rPr>
              <a:t>dari</a:t>
            </a:r>
            <a:r>
              <a:rPr lang="en-US" sz="2400" b="1" dirty="0" smtClean="0">
                <a:solidFill>
                  <a:schemeClr val="tx1"/>
                </a:solidFill>
              </a:rPr>
              <a:t> </a:t>
            </a:r>
            <a:r>
              <a:rPr lang="en-US" sz="2400" b="1" dirty="0" err="1" smtClean="0">
                <a:solidFill>
                  <a:schemeClr val="tx1"/>
                </a:solidFill>
              </a:rPr>
              <a:t>konflik</a:t>
            </a:r>
            <a:r>
              <a:rPr lang="en-US" sz="2400" b="1" dirty="0" smtClean="0">
                <a:solidFill>
                  <a:schemeClr val="tx1"/>
                </a:solidFill>
              </a:rPr>
              <a:t> yang </a:t>
            </a:r>
            <a:r>
              <a:rPr lang="en-US" sz="2400" b="1" dirty="0" err="1" smtClean="0">
                <a:solidFill>
                  <a:schemeClr val="tx1"/>
                </a:solidFill>
              </a:rPr>
              <a:t>datang</a:t>
            </a:r>
            <a:r>
              <a:rPr lang="en-US" sz="2400" b="1" dirty="0" smtClean="0">
                <a:solidFill>
                  <a:schemeClr val="tx1"/>
                </a:solidFill>
              </a:rPr>
              <a:t> </a:t>
            </a:r>
            <a:r>
              <a:rPr lang="en-US" sz="2400" b="1" dirty="0" err="1" smtClean="0">
                <a:solidFill>
                  <a:schemeClr val="tx1"/>
                </a:solidFill>
              </a:rPr>
              <a:t>dari</a:t>
            </a:r>
            <a:r>
              <a:rPr lang="en-US" sz="2400" b="1" dirty="0" smtClean="0">
                <a:solidFill>
                  <a:schemeClr val="tx1"/>
                </a:solidFill>
              </a:rPr>
              <a:t> </a:t>
            </a:r>
            <a:r>
              <a:rPr lang="en-US" sz="2400" b="1" dirty="0" err="1" smtClean="0">
                <a:solidFill>
                  <a:schemeClr val="tx1"/>
                </a:solidFill>
              </a:rPr>
              <a:t>pelbagai</a:t>
            </a:r>
            <a:r>
              <a:rPr lang="en-US" sz="2400" b="1" dirty="0" smtClean="0">
                <a:solidFill>
                  <a:schemeClr val="tx1"/>
                </a:solidFill>
              </a:rPr>
              <a:t> </a:t>
            </a:r>
            <a:r>
              <a:rPr lang="en-US" sz="2400" b="1" dirty="0" err="1" smtClean="0">
                <a:solidFill>
                  <a:schemeClr val="tx1"/>
                </a:solidFill>
              </a:rPr>
              <a:t>sudut</a:t>
            </a:r>
            <a:r>
              <a:rPr lang="en-US" sz="2400" b="1" dirty="0" smtClean="0">
                <a:solidFill>
                  <a:schemeClr val="tx1"/>
                </a:solidFill>
              </a:rPr>
              <a:t> </a:t>
            </a:r>
            <a:r>
              <a:rPr lang="en-US" sz="2400" b="1" dirty="0" err="1" smtClean="0">
                <a:solidFill>
                  <a:schemeClr val="tx1"/>
                </a:solidFill>
              </a:rPr>
              <a:t>itu</a:t>
            </a:r>
            <a:r>
              <a:rPr lang="en-US" sz="2400" b="1" dirty="0" smtClean="0">
                <a:solidFill>
                  <a:schemeClr val="tx1"/>
                </a:solidFill>
              </a:rPr>
              <a:t> </a:t>
            </a:r>
            <a:r>
              <a:rPr lang="en-US" sz="2400" b="1" dirty="0" err="1" smtClean="0">
                <a:solidFill>
                  <a:schemeClr val="tx1"/>
                </a:solidFill>
              </a:rPr>
              <a:t>adalah</a:t>
            </a:r>
            <a:r>
              <a:rPr lang="en-US" sz="2400" b="1" dirty="0" smtClean="0">
                <a:solidFill>
                  <a:schemeClr val="tx1"/>
                </a:solidFill>
              </a:rPr>
              <a:t> </a:t>
            </a:r>
            <a:r>
              <a:rPr lang="en-US" sz="2400" b="1" dirty="0" err="1" smtClean="0">
                <a:solidFill>
                  <a:schemeClr val="tx1"/>
                </a:solidFill>
              </a:rPr>
              <a:t>tidak</a:t>
            </a:r>
            <a:r>
              <a:rPr lang="en-US" sz="2400" b="1" dirty="0" smtClean="0">
                <a:solidFill>
                  <a:schemeClr val="tx1"/>
                </a:solidFill>
              </a:rPr>
              <a:t> </a:t>
            </a:r>
            <a:r>
              <a:rPr lang="en-US" sz="2400" b="1" dirty="0" err="1" smtClean="0">
                <a:solidFill>
                  <a:schemeClr val="tx1"/>
                </a:solidFill>
              </a:rPr>
              <a:t>berapa</a:t>
            </a:r>
            <a:r>
              <a:rPr lang="en-US" sz="2400" b="1" dirty="0" smtClean="0">
                <a:solidFill>
                  <a:schemeClr val="tx1"/>
                </a:solidFill>
              </a:rPr>
              <a:t> </a:t>
            </a:r>
            <a:r>
              <a:rPr lang="en-US" sz="2400" b="1" dirty="0" err="1" smtClean="0">
                <a:solidFill>
                  <a:schemeClr val="tx1"/>
                </a:solidFill>
              </a:rPr>
              <a:t>tepat</a:t>
            </a:r>
            <a:r>
              <a:rPr lang="en-US" sz="2400" b="1" dirty="0" smtClean="0">
                <a:solidFill>
                  <a:schemeClr val="tx1"/>
                </a:solidFill>
              </a:rPr>
              <a:t> </a:t>
            </a:r>
            <a:r>
              <a:rPr lang="en-US" sz="2400" b="1" dirty="0" err="1" smtClean="0">
                <a:solidFill>
                  <a:schemeClr val="tx1"/>
                </a:solidFill>
              </a:rPr>
              <a:t>dan</a:t>
            </a:r>
            <a:r>
              <a:rPr lang="en-US" sz="2400" b="1" dirty="0" smtClean="0">
                <a:solidFill>
                  <a:schemeClr val="tx1"/>
                </a:solidFill>
              </a:rPr>
              <a:t> </a:t>
            </a:r>
            <a:r>
              <a:rPr lang="en-US" sz="2400" b="1" dirty="0" err="1" smtClean="0">
                <a:solidFill>
                  <a:schemeClr val="tx1"/>
                </a:solidFill>
              </a:rPr>
              <a:t>benar</a:t>
            </a:r>
            <a:r>
              <a:rPr lang="en-US" sz="2400" b="1" dirty="0" smtClean="0">
                <a:solidFill>
                  <a:schemeClr val="tx1"/>
                </a:solidFill>
              </a:rPr>
              <a:t>.</a:t>
            </a:r>
          </a:p>
          <a:p>
            <a:pPr algn="just"/>
            <a:endParaRPr lang="en-US" sz="2400" b="1"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60672" cy="1039427"/>
          </a:xfrm>
        </p:spPr>
        <p:txBody>
          <a:bodyPr>
            <a:noAutofit/>
          </a:bodyPr>
          <a:lstStyle/>
          <a:p>
            <a:r>
              <a:rPr lang="en-US" sz="6000" b="1" dirty="0" smtClean="0">
                <a:solidFill>
                  <a:schemeClr val="tx1"/>
                </a:solidFill>
              </a:rPr>
              <a:t>SEKIAN TERIMA KASIH.</a:t>
            </a:r>
            <a:endParaRPr lang="en-US" sz="6000" b="1" dirty="0">
              <a:solidFill>
                <a:schemeClr val="tx1"/>
              </a:solidFill>
            </a:endParaRPr>
          </a:p>
        </p:txBody>
      </p:sp>
    </p:spTree>
    <p:extLst>
      <p:ext uri="{BB962C8B-B14F-4D97-AF65-F5344CB8AC3E}">
        <p14:creationId xmlns:p14="http://schemas.microsoft.com/office/powerpoint/2010/main" val="29652860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152401"/>
            <a:ext cx="8260672" cy="914400"/>
          </a:xfrm>
        </p:spPr>
        <p:txBody>
          <a:bodyPr/>
          <a:lstStyle/>
          <a:p>
            <a:r>
              <a:rPr lang="en-US" b="1" dirty="0" err="1" smtClean="0">
                <a:solidFill>
                  <a:schemeClr val="tx1"/>
                </a:solidFill>
              </a:rPr>
              <a:t>Latar</a:t>
            </a:r>
            <a:r>
              <a:rPr lang="en-US" b="1" dirty="0" smtClean="0">
                <a:solidFill>
                  <a:schemeClr val="tx1"/>
                </a:solidFill>
              </a:rPr>
              <a:t> </a:t>
            </a:r>
            <a:r>
              <a:rPr lang="en-US" b="1" dirty="0" err="1" smtClean="0">
                <a:solidFill>
                  <a:schemeClr val="tx1"/>
                </a:solidFill>
              </a:rPr>
              <a:t>Belakang</a:t>
            </a:r>
            <a:r>
              <a:rPr lang="en-US" b="1" dirty="0" smtClean="0">
                <a:solidFill>
                  <a:schemeClr val="tx1"/>
                </a:solidFill>
              </a:rPr>
              <a:t> Novel</a:t>
            </a:r>
            <a:endParaRPr lang="en-US" b="1" dirty="0">
              <a:solidFill>
                <a:schemeClr val="tx1"/>
              </a:solidFill>
            </a:endParaRPr>
          </a:p>
        </p:txBody>
      </p:sp>
      <p:sp>
        <p:nvSpPr>
          <p:cNvPr id="3" name="Content Placeholder 2"/>
          <p:cNvSpPr>
            <a:spLocks noGrp="1"/>
          </p:cNvSpPr>
          <p:nvPr>
            <p:ph idx="1"/>
          </p:nvPr>
        </p:nvSpPr>
        <p:spPr>
          <a:xfrm>
            <a:off x="457200" y="990600"/>
            <a:ext cx="7467600" cy="4906963"/>
          </a:xfrm>
        </p:spPr>
        <p:txBody>
          <a:bodyPr>
            <a:noAutofit/>
          </a:bodyPr>
          <a:lstStyle/>
          <a:p>
            <a:r>
              <a:rPr lang="en-US" sz="2400" b="1" dirty="0" err="1" smtClean="0">
                <a:solidFill>
                  <a:schemeClr val="tx1"/>
                </a:solidFill>
              </a:rPr>
              <a:t>Sasterawan</a:t>
            </a:r>
            <a:r>
              <a:rPr lang="en-US" sz="2400" b="1" dirty="0" smtClean="0">
                <a:solidFill>
                  <a:schemeClr val="tx1"/>
                </a:solidFill>
              </a:rPr>
              <a:t> Negara Abdullah </a:t>
            </a:r>
            <a:r>
              <a:rPr lang="en-US" sz="2400" b="1" dirty="0" err="1" smtClean="0">
                <a:solidFill>
                  <a:schemeClr val="tx1"/>
                </a:solidFill>
              </a:rPr>
              <a:t>Hussain</a:t>
            </a:r>
            <a:r>
              <a:rPr lang="en-US" sz="2400" b="1" dirty="0" smtClean="0">
                <a:solidFill>
                  <a:schemeClr val="tx1"/>
                </a:solidFill>
              </a:rPr>
              <a:t> </a:t>
            </a:r>
            <a:r>
              <a:rPr lang="en-US" sz="2400" b="1" dirty="0" err="1" smtClean="0">
                <a:solidFill>
                  <a:schemeClr val="tx1"/>
                </a:solidFill>
              </a:rPr>
              <a:t>menghasilkan</a:t>
            </a:r>
            <a:r>
              <a:rPr lang="en-US" sz="2400" b="1" dirty="0" smtClean="0">
                <a:solidFill>
                  <a:schemeClr val="tx1"/>
                </a:solidFill>
              </a:rPr>
              <a:t> novel </a:t>
            </a:r>
            <a:r>
              <a:rPr lang="en-US" sz="2400" b="1" dirty="0" err="1" smtClean="0">
                <a:solidFill>
                  <a:schemeClr val="tx1"/>
                </a:solidFill>
              </a:rPr>
              <a:t>terbaharu</a:t>
            </a:r>
            <a:r>
              <a:rPr lang="en-US" sz="2400" b="1" dirty="0" smtClean="0">
                <a:solidFill>
                  <a:schemeClr val="tx1"/>
                </a:solidFill>
              </a:rPr>
              <a:t> </a:t>
            </a:r>
            <a:r>
              <a:rPr lang="en-US" sz="2400" b="1" i="1" dirty="0" smtClean="0">
                <a:solidFill>
                  <a:schemeClr val="tx1"/>
                </a:solidFill>
              </a:rPr>
              <a:t>Dan </a:t>
            </a:r>
            <a:r>
              <a:rPr lang="en-US" sz="2400" b="1" i="1" dirty="0" err="1" smtClean="0">
                <a:solidFill>
                  <a:schemeClr val="tx1"/>
                </a:solidFill>
              </a:rPr>
              <a:t>Malam</a:t>
            </a:r>
            <a:r>
              <a:rPr lang="en-US" sz="2400" b="1" i="1" dirty="0" smtClean="0">
                <a:solidFill>
                  <a:schemeClr val="tx1"/>
                </a:solidFill>
              </a:rPr>
              <a:t>, </a:t>
            </a:r>
            <a:r>
              <a:rPr lang="en-US" sz="2400" b="1" i="1" dirty="0" err="1" smtClean="0">
                <a:solidFill>
                  <a:schemeClr val="tx1"/>
                </a:solidFill>
              </a:rPr>
              <a:t>Apabila</a:t>
            </a:r>
            <a:r>
              <a:rPr lang="en-US" sz="2400" b="1" i="1" dirty="0" smtClean="0">
                <a:solidFill>
                  <a:schemeClr val="tx1"/>
                </a:solidFill>
              </a:rPr>
              <a:t> </a:t>
            </a:r>
            <a:r>
              <a:rPr lang="en-US" sz="2400" b="1" i="1" dirty="0" err="1" smtClean="0">
                <a:solidFill>
                  <a:schemeClr val="tx1"/>
                </a:solidFill>
              </a:rPr>
              <a:t>Ia</a:t>
            </a:r>
            <a:r>
              <a:rPr lang="en-US" sz="2400" b="1" i="1" dirty="0" smtClean="0">
                <a:solidFill>
                  <a:schemeClr val="tx1"/>
                </a:solidFill>
              </a:rPr>
              <a:t> </a:t>
            </a:r>
            <a:r>
              <a:rPr lang="en-US" sz="2400" b="1" i="1" dirty="0" err="1" smtClean="0">
                <a:solidFill>
                  <a:schemeClr val="tx1"/>
                </a:solidFill>
              </a:rPr>
              <a:t>Berlalu</a:t>
            </a:r>
            <a:r>
              <a:rPr lang="en-US" sz="2400" b="1" dirty="0" smtClean="0">
                <a:solidFill>
                  <a:schemeClr val="tx1"/>
                </a:solidFill>
              </a:rPr>
              <a:t> </a:t>
            </a:r>
            <a:r>
              <a:rPr lang="en-US" sz="2400" b="1" dirty="0" err="1" smtClean="0">
                <a:solidFill>
                  <a:schemeClr val="tx1"/>
                </a:solidFill>
              </a:rPr>
              <a:t>pada</a:t>
            </a:r>
            <a:r>
              <a:rPr lang="en-US" sz="2400" b="1" dirty="0" smtClean="0">
                <a:solidFill>
                  <a:schemeClr val="tx1"/>
                </a:solidFill>
              </a:rPr>
              <a:t> </a:t>
            </a:r>
            <a:r>
              <a:rPr lang="en-US" sz="2400" b="1" dirty="0" err="1" smtClean="0">
                <a:solidFill>
                  <a:schemeClr val="tx1"/>
                </a:solidFill>
              </a:rPr>
              <a:t>tahun</a:t>
            </a:r>
            <a:r>
              <a:rPr lang="en-US" sz="2400" b="1" dirty="0" smtClean="0">
                <a:solidFill>
                  <a:schemeClr val="tx1"/>
                </a:solidFill>
              </a:rPr>
              <a:t> 2006 yang </a:t>
            </a:r>
            <a:r>
              <a:rPr lang="en-US" sz="2400" b="1" dirty="0" err="1" smtClean="0">
                <a:solidFill>
                  <a:schemeClr val="tx1"/>
                </a:solidFill>
              </a:rPr>
              <a:t>diterbitkan</a:t>
            </a:r>
            <a:r>
              <a:rPr lang="en-US" sz="2400" b="1" dirty="0" smtClean="0">
                <a:solidFill>
                  <a:schemeClr val="tx1"/>
                </a:solidFill>
              </a:rPr>
              <a:t> </a:t>
            </a:r>
            <a:r>
              <a:rPr lang="en-US" sz="2400" b="1" dirty="0" err="1" smtClean="0">
                <a:solidFill>
                  <a:schemeClr val="tx1"/>
                </a:solidFill>
              </a:rPr>
              <a:t>oleh</a:t>
            </a:r>
            <a:r>
              <a:rPr lang="en-US" sz="2400" b="1" dirty="0" smtClean="0">
                <a:solidFill>
                  <a:schemeClr val="tx1"/>
                </a:solidFill>
              </a:rPr>
              <a:t> </a:t>
            </a:r>
            <a:r>
              <a:rPr lang="en-US" sz="2400" b="1" dirty="0" err="1" smtClean="0">
                <a:solidFill>
                  <a:schemeClr val="tx1"/>
                </a:solidFill>
              </a:rPr>
              <a:t>Dewan</a:t>
            </a:r>
            <a:r>
              <a:rPr lang="en-US" sz="2400" b="1" dirty="0" smtClean="0">
                <a:solidFill>
                  <a:schemeClr val="tx1"/>
                </a:solidFill>
              </a:rPr>
              <a:t> </a:t>
            </a:r>
            <a:r>
              <a:rPr lang="en-US" sz="2400" b="1" dirty="0" err="1" smtClean="0">
                <a:solidFill>
                  <a:schemeClr val="tx1"/>
                </a:solidFill>
              </a:rPr>
              <a:t>Bahasa</a:t>
            </a:r>
            <a:r>
              <a:rPr lang="en-US" sz="2400" b="1" dirty="0" smtClean="0">
                <a:solidFill>
                  <a:schemeClr val="tx1"/>
                </a:solidFill>
              </a:rPr>
              <a:t> </a:t>
            </a:r>
            <a:r>
              <a:rPr lang="en-US" sz="2400" b="1" dirty="0" err="1" smtClean="0">
                <a:solidFill>
                  <a:schemeClr val="tx1"/>
                </a:solidFill>
              </a:rPr>
              <a:t>dan</a:t>
            </a:r>
            <a:r>
              <a:rPr lang="en-US" sz="2400" b="1" dirty="0" smtClean="0">
                <a:solidFill>
                  <a:schemeClr val="tx1"/>
                </a:solidFill>
              </a:rPr>
              <a:t> </a:t>
            </a:r>
            <a:r>
              <a:rPr lang="en-US" sz="2400" b="1" dirty="0" err="1" smtClean="0">
                <a:solidFill>
                  <a:schemeClr val="tx1"/>
                </a:solidFill>
              </a:rPr>
              <a:t>Pustaka</a:t>
            </a:r>
            <a:r>
              <a:rPr lang="en-US" sz="2400" b="1" dirty="0" smtClean="0">
                <a:solidFill>
                  <a:schemeClr val="tx1"/>
                </a:solidFill>
              </a:rPr>
              <a:t>, Kuala Lumpur. Novel </a:t>
            </a:r>
            <a:r>
              <a:rPr lang="en-US" sz="2400" b="1" dirty="0" err="1" smtClean="0">
                <a:solidFill>
                  <a:schemeClr val="tx1"/>
                </a:solidFill>
              </a:rPr>
              <a:t>ini</a:t>
            </a:r>
            <a:r>
              <a:rPr lang="en-US" sz="2400" b="1" dirty="0" smtClean="0">
                <a:solidFill>
                  <a:schemeClr val="tx1"/>
                </a:solidFill>
              </a:rPr>
              <a:t> </a:t>
            </a:r>
            <a:r>
              <a:rPr lang="en-US" sz="2400" b="1" dirty="0" err="1" smtClean="0">
                <a:solidFill>
                  <a:schemeClr val="tx1"/>
                </a:solidFill>
              </a:rPr>
              <a:t>mempunyai</a:t>
            </a:r>
            <a:r>
              <a:rPr lang="en-US" sz="2400" b="1" dirty="0" smtClean="0">
                <a:solidFill>
                  <a:schemeClr val="tx1"/>
                </a:solidFill>
              </a:rPr>
              <a:t> </a:t>
            </a:r>
            <a:r>
              <a:rPr lang="en-US" sz="2400" b="1" dirty="0" err="1" smtClean="0">
                <a:solidFill>
                  <a:schemeClr val="tx1"/>
                </a:solidFill>
              </a:rPr>
              <a:t>halaman</a:t>
            </a:r>
            <a:r>
              <a:rPr lang="en-US" sz="2400" b="1" dirty="0" smtClean="0">
                <a:solidFill>
                  <a:schemeClr val="tx1"/>
                </a:solidFill>
              </a:rPr>
              <a:t> </a:t>
            </a:r>
            <a:r>
              <a:rPr lang="en-US" sz="2400" b="1" dirty="0" err="1" smtClean="0">
                <a:solidFill>
                  <a:schemeClr val="tx1"/>
                </a:solidFill>
              </a:rPr>
              <a:t>muka</a:t>
            </a:r>
            <a:r>
              <a:rPr lang="en-US" sz="2400" b="1" dirty="0" smtClean="0">
                <a:solidFill>
                  <a:schemeClr val="tx1"/>
                </a:solidFill>
              </a:rPr>
              <a:t> </a:t>
            </a:r>
            <a:r>
              <a:rPr lang="en-US" sz="2400" b="1" dirty="0" err="1" smtClean="0">
                <a:solidFill>
                  <a:schemeClr val="tx1"/>
                </a:solidFill>
              </a:rPr>
              <a:t>surat</a:t>
            </a:r>
            <a:r>
              <a:rPr lang="en-US" sz="2400" b="1" dirty="0" smtClean="0">
                <a:solidFill>
                  <a:schemeClr val="tx1"/>
                </a:solidFill>
              </a:rPr>
              <a:t> </a:t>
            </a:r>
            <a:r>
              <a:rPr lang="en-US" sz="2400" b="1" dirty="0" err="1" smtClean="0">
                <a:solidFill>
                  <a:schemeClr val="tx1"/>
                </a:solidFill>
              </a:rPr>
              <a:t>sebanyak</a:t>
            </a:r>
            <a:r>
              <a:rPr lang="en-US" sz="2400" b="1" dirty="0" smtClean="0">
                <a:solidFill>
                  <a:schemeClr val="tx1"/>
                </a:solidFill>
              </a:rPr>
              <a:t> 516 </a:t>
            </a:r>
            <a:r>
              <a:rPr lang="en-US" sz="2400" b="1" dirty="0" err="1" smtClean="0">
                <a:solidFill>
                  <a:schemeClr val="tx1"/>
                </a:solidFill>
              </a:rPr>
              <a:t>halaman</a:t>
            </a:r>
            <a:r>
              <a:rPr lang="en-US" sz="2400" b="1" dirty="0" smtClean="0">
                <a:solidFill>
                  <a:schemeClr val="tx1"/>
                </a:solidFill>
              </a:rPr>
              <a:t>. </a:t>
            </a:r>
            <a:r>
              <a:rPr lang="en-US" sz="2400" b="1" dirty="0" err="1" smtClean="0">
                <a:solidFill>
                  <a:schemeClr val="tx1"/>
                </a:solidFill>
              </a:rPr>
              <a:t>Dalam</a:t>
            </a:r>
            <a:r>
              <a:rPr lang="en-US" sz="2400" b="1" dirty="0" smtClean="0">
                <a:solidFill>
                  <a:schemeClr val="tx1"/>
                </a:solidFill>
              </a:rPr>
              <a:t> novel </a:t>
            </a:r>
            <a:r>
              <a:rPr lang="en-US" sz="2400" b="1" dirty="0" err="1" smtClean="0">
                <a:solidFill>
                  <a:schemeClr val="tx1"/>
                </a:solidFill>
              </a:rPr>
              <a:t>ini</a:t>
            </a:r>
            <a:r>
              <a:rPr lang="en-US" sz="2400" b="1" dirty="0" smtClean="0">
                <a:solidFill>
                  <a:schemeClr val="tx1"/>
                </a:solidFill>
              </a:rPr>
              <a:t>, </a:t>
            </a:r>
            <a:r>
              <a:rPr lang="en-US" sz="2400" b="1" dirty="0" err="1" smtClean="0">
                <a:solidFill>
                  <a:schemeClr val="tx1"/>
                </a:solidFill>
              </a:rPr>
              <a:t>terdapat</a:t>
            </a:r>
            <a:r>
              <a:rPr lang="en-US" sz="2400" b="1" dirty="0" smtClean="0">
                <a:solidFill>
                  <a:schemeClr val="tx1"/>
                </a:solidFill>
              </a:rPr>
              <a:t> lima </a:t>
            </a:r>
            <a:r>
              <a:rPr lang="en-US" sz="2400" b="1" dirty="0" err="1" smtClean="0">
                <a:solidFill>
                  <a:schemeClr val="tx1"/>
                </a:solidFill>
              </a:rPr>
              <a:t>bahagian</a:t>
            </a:r>
            <a:r>
              <a:rPr lang="en-US" sz="2400" b="1" dirty="0" smtClean="0">
                <a:solidFill>
                  <a:schemeClr val="tx1"/>
                </a:solidFill>
              </a:rPr>
              <a:t> </a:t>
            </a:r>
            <a:r>
              <a:rPr lang="en-US" sz="2400" b="1" dirty="0" err="1" smtClean="0">
                <a:solidFill>
                  <a:schemeClr val="tx1"/>
                </a:solidFill>
              </a:rPr>
              <a:t>penting</a:t>
            </a:r>
            <a:r>
              <a:rPr lang="en-US" sz="2400" b="1" dirty="0" smtClean="0">
                <a:solidFill>
                  <a:schemeClr val="tx1"/>
                </a:solidFill>
              </a:rPr>
              <a:t> </a:t>
            </a:r>
            <a:r>
              <a:rPr lang="en-US" sz="2400" b="1" dirty="0" err="1" smtClean="0">
                <a:solidFill>
                  <a:schemeClr val="tx1"/>
                </a:solidFill>
              </a:rPr>
              <a:t>iaitu</a:t>
            </a:r>
            <a:r>
              <a:rPr lang="en-US" sz="2400" b="1" dirty="0" smtClean="0">
                <a:solidFill>
                  <a:schemeClr val="tx1"/>
                </a:solidFill>
              </a:rPr>
              <a:t> </a:t>
            </a:r>
            <a:r>
              <a:rPr lang="en-US" sz="2400" b="1" dirty="0" err="1" smtClean="0">
                <a:solidFill>
                  <a:schemeClr val="tx1"/>
                </a:solidFill>
              </a:rPr>
              <a:t>Penghuni</a:t>
            </a:r>
            <a:r>
              <a:rPr lang="en-US" sz="2400" b="1" dirty="0" smtClean="0">
                <a:solidFill>
                  <a:schemeClr val="tx1"/>
                </a:solidFill>
              </a:rPr>
              <a:t> </a:t>
            </a:r>
            <a:r>
              <a:rPr lang="en-US" sz="2400" b="1" dirty="0" err="1" smtClean="0">
                <a:solidFill>
                  <a:schemeClr val="tx1"/>
                </a:solidFill>
              </a:rPr>
              <a:t>Gua</a:t>
            </a:r>
            <a:r>
              <a:rPr lang="en-US" sz="2400" b="1" dirty="0" smtClean="0">
                <a:solidFill>
                  <a:schemeClr val="tx1"/>
                </a:solidFill>
              </a:rPr>
              <a:t>, </a:t>
            </a:r>
            <a:r>
              <a:rPr lang="en-US" sz="2400" b="1" dirty="0" err="1" smtClean="0">
                <a:solidFill>
                  <a:schemeClr val="tx1"/>
                </a:solidFill>
              </a:rPr>
              <a:t>Orang</a:t>
            </a:r>
            <a:r>
              <a:rPr lang="en-US" sz="2400" b="1" dirty="0" smtClean="0">
                <a:solidFill>
                  <a:schemeClr val="tx1"/>
                </a:solidFill>
              </a:rPr>
              <a:t> </a:t>
            </a:r>
            <a:r>
              <a:rPr lang="en-US" sz="2400" b="1" dirty="0" err="1" smtClean="0">
                <a:solidFill>
                  <a:schemeClr val="tx1"/>
                </a:solidFill>
              </a:rPr>
              <a:t>Bertopeng</a:t>
            </a:r>
            <a:r>
              <a:rPr lang="en-US" sz="2400" b="1" dirty="0" smtClean="0">
                <a:solidFill>
                  <a:schemeClr val="tx1"/>
                </a:solidFill>
              </a:rPr>
              <a:t>, Golden Triangle, </a:t>
            </a:r>
            <a:r>
              <a:rPr lang="en-US" sz="2400" b="1" dirty="0" err="1" smtClean="0">
                <a:solidFill>
                  <a:schemeClr val="tx1"/>
                </a:solidFill>
              </a:rPr>
              <a:t>Suatu</a:t>
            </a:r>
            <a:r>
              <a:rPr lang="en-US" sz="2400" b="1" dirty="0" smtClean="0">
                <a:solidFill>
                  <a:schemeClr val="tx1"/>
                </a:solidFill>
              </a:rPr>
              <a:t> </a:t>
            </a:r>
            <a:r>
              <a:rPr lang="en-US" sz="2400" b="1" dirty="0" err="1" smtClean="0">
                <a:solidFill>
                  <a:schemeClr val="tx1"/>
                </a:solidFill>
              </a:rPr>
              <a:t>Permainan</a:t>
            </a:r>
            <a:r>
              <a:rPr lang="en-US" sz="2400" b="1" dirty="0" smtClean="0">
                <a:solidFill>
                  <a:schemeClr val="tx1"/>
                </a:solidFill>
              </a:rPr>
              <a:t> </a:t>
            </a:r>
            <a:r>
              <a:rPr lang="en-US" sz="2400" b="1" dirty="0" err="1" smtClean="0">
                <a:solidFill>
                  <a:schemeClr val="tx1"/>
                </a:solidFill>
              </a:rPr>
              <a:t>dan</a:t>
            </a:r>
            <a:r>
              <a:rPr lang="en-US" sz="2400" b="1" dirty="0" smtClean="0">
                <a:solidFill>
                  <a:schemeClr val="tx1"/>
                </a:solidFill>
              </a:rPr>
              <a:t> </a:t>
            </a:r>
            <a:r>
              <a:rPr lang="en-US" sz="2400" b="1" dirty="0" err="1" smtClean="0">
                <a:solidFill>
                  <a:schemeClr val="tx1"/>
                </a:solidFill>
              </a:rPr>
              <a:t>Gempa</a:t>
            </a:r>
            <a:r>
              <a:rPr lang="en-US" sz="2400" b="1" dirty="0" smtClean="0">
                <a:solidFill>
                  <a:schemeClr val="tx1"/>
                </a:solidFill>
              </a:rPr>
              <a:t> </a:t>
            </a:r>
            <a:r>
              <a:rPr lang="en-US" sz="2400" b="1" dirty="0" err="1" smtClean="0">
                <a:solidFill>
                  <a:schemeClr val="tx1"/>
                </a:solidFill>
              </a:rPr>
              <a:t>Bumi</a:t>
            </a:r>
            <a:r>
              <a:rPr lang="en-US" sz="2400" b="1" dirty="0" smtClean="0">
                <a:solidFill>
                  <a:schemeClr val="tx1"/>
                </a:solidFill>
              </a:rPr>
              <a:t>. </a:t>
            </a:r>
            <a:r>
              <a:rPr lang="en-US" sz="2400" b="1" dirty="0" err="1" smtClean="0">
                <a:solidFill>
                  <a:schemeClr val="tx1"/>
                </a:solidFill>
              </a:rPr>
              <a:t>Apa</a:t>
            </a:r>
            <a:r>
              <a:rPr lang="en-US" sz="2400" b="1" dirty="0" smtClean="0">
                <a:solidFill>
                  <a:schemeClr val="tx1"/>
                </a:solidFill>
              </a:rPr>
              <a:t> yang </a:t>
            </a:r>
            <a:r>
              <a:rPr lang="en-US" sz="2400" b="1" dirty="0" err="1" smtClean="0">
                <a:solidFill>
                  <a:schemeClr val="tx1"/>
                </a:solidFill>
              </a:rPr>
              <a:t>penting</a:t>
            </a:r>
            <a:r>
              <a:rPr lang="en-US" sz="2400" b="1" dirty="0" smtClean="0">
                <a:solidFill>
                  <a:schemeClr val="tx1"/>
                </a:solidFill>
              </a:rPr>
              <a:t> </a:t>
            </a:r>
            <a:r>
              <a:rPr lang="en-US" sz="2400" b="1" dirty="0" err="1" smtClean="0">
                <a:solidFill>
                  <a:schemeClr val="tx1"/>
                </a:solidFill>
              </a:rPr>
              <a:t>di</a:t>
            </a:r>
            <a:r>
              <a:rPr lang="en-US" sz="2400" b="1" dirty="0" smtClean="0">
                <a:solidFill>
                  <a:schemeClr val="tx1"/>
                </a:solidFill>
              </a:rPr>
              <a:t> </a:t>
            </a:r>
            <a:r>
              <a:rPr lang="en-US" sz="2400" b="1" dirty="0" err="1" smtClean="0">
                <a:solidFill>
                  <a:schemeClr val="tx1"/>
                </a:solidFill>
              </a:rPr>
              <a:t>sini</a:t>
            </a:r>
            <a:r>
              <a:rPr lang="en-US" sz="2400" b="1" dirty="0" smtClean="0">
                <a:solidFill>
                  <a:schemeClr val="tx1"/>
                </a:solidFill>
              </a:rPr>
              <a:t>, </a:t>
            </a:r>
            <a:r>
              <a:rPr lang="en-US" sz="2400" b="1" dirty="0" err="1" smtClean="0">
                <a:solidFill>
                  <a:schemeClr val="tx1"/>
                </a:solidFill>
              </a:rPr>
              <a:t>beliau</a:t>
            </a:r>
            <a:r>
              <a:rPr lang="en-US" sz="2400" b="1" dirty="0" smtClean="0">
                <a:solidFill>
                  <a:schemeClr val="tx1"/>
                </a:solidFill>
              </a:rPr>
              <a:t> </a:t>
            </a:r>
            <a:r>
              <a:rPr lang="en-US" sz="2400" b="1" dirty="0" err="1" smtClean="0">
                <a:solidFill>
                  <a:schemeClr val="tx1"/>
                </a:solidFill>
              </a:rPr>
              <a:t>cuba</a:t>
            </a:r>
            <a:r>
              <a:rPr lang="en-US" sz="2400" b="1" dirty="0" smtClean="0">
                <a:solidFill>
                  <a:schemeClr val="tx1"/>
                </a:solidFill>
              </a:rPr>
              <a:t> </a:t>
            </a:r>
            <a:r>
              <a:rPr lang="en-US" sz="2400" b="1" dirty="0" err="1" smtClean="0">
                <a:solidFill>
                  <a:schemeClr val="tx1"/>
                </a:solidFill>
              </a:rPr>
              <a:t>membincangkan</a:t>
            </a:r>
            <a:r>
              <a:rPr lang="en-US" sz="2400" b="1" dirty="0" smtClean="0">
                <a:solidFill>
                  <a:schemeClr val="tx1"/>
                </a:solidFill>
              </a:rPr>
              <a:t> </a:t>
            </a:r>
            <a:r>
              <a:rPr lang="en-US" sz="2400" b="1" dirty="0" err="1" smtClean="0">
                <a:solidFill>
                  <a:schemeClr val="tx1"/>
                </a:solidFill>
              </a:rPr>
              <a:t>permasalahan</a:t>
            </a:r>
            <a:r>
              <a:rPr lang="en-US" sz="2400" b="1" dirty="0" smtClean="0">
                <a:solidFill>
                  <a:schemeClr val="tx1"/>
                </a:solidFill>
              </a:rPr>
              <a:t> agama </a:t>
            </a:r>
            <a:r>
              <a:rPr lang="en-US" sz="2400" b="1" dirty="0" err="1" smtClean="0">
                <a:solidFill>
                  <a:schemeClr val="tx1"/>
                </a:solidFill>
              </a:rPr>
              <a:t>dan</a:t>
            </a:r>
            <a:r>
              <a:rPr lang="en-US" sz="2400" b="1" dirty="0" smtClean="0">
                <a:solidFill>
                  <a:schemeClr val="tx1"/>
                </a:solidFill>
              </a:rPr>
              <a:t> </a:t>
            </a:r>
            <a:r>
              <a:rPr lang="en-US" sz="2400" b="1" dirty="0" err="1" smtClean="0">
                <a:solidFill>
                  <a:schemeClr val="tx1"/>
                </a:solidFill>
              </a:rPr>
              <a:t>sosial</a:t>
            </a:r>
            <a:r>
              <a:rPr lang="en-US" sz="2400" b="1" dirty="0" smtClean="0">
                <a:solidFill>
                  <a:schemeClr val="tx1"/>
                </a:solidFill>
              </a:rPr>
              <a:t> </a:t>
            </a:r>
            <a:r>
              <a:rPr lang="en-US" sz="2400" b="1" dirty="0" err="1" smtClean="0">
                <a:solidFill>
                  <a:schemeClr val="tx1"/>
                </a:solidFill>
              </a:rPr>
              <a:t>dalam</a:t>
            </a:r>
            <a:r>
              <a:rPr lang="en-US" sz="2400" b="1" dirty="0" smtClean="0">
                <a:solidFill>
                  <a:schemeClr val="tx1"/>
                </a:solidFill>
              </a:rPr>
              <a:t> </a:t>
            </a:r>
            <a:r>
              <a:rPr lang="en-US" sz="2400" b="1" dirty="0" err="1" smtClean="0">
                <a:solidFill>
                  <a:schemeClr val="tx1"/>
                </a:solidFill>
              </a:rPr>
              <a:t>masyarakat</a:t>
            </a:r>
            <a:r>
              <a:rPr lang="en-US" sz="2400" b="1" dirty="0" smtClean="0">
                <a:solidFill>
                  <a:schemeClr val="tx1"/>
                </a:solidFill>
              </a:rPr>
              <a:t> </a:t>
            </a:r>
            <a:r>
              <a:rPr lang="en-US" sz="2400" b="1" dirty="0" err="1" smtClean="0">
                <a:solidFill>
                  <a:schemeClr val="tx1"/>
                </a:solidFill>
              </a:rPr>
              <a:t>Melayu</a:t>
            </a:r>
            <a:r>
              <a:rPr lang="en-US" sz="2400" b="1" dirty="0" smtClean="0">
                <a:solidFill>
                  <a:schemeClr val="tx1"/>
                </a:solidFill>
              </a:rPr>
              <a:t> yang </a:t>
            </a:r>
            <a:r>
              <a:rPr lang="en-US" sz="2400" b="1" dirty="0" err="1" smtClean="0">
                <a:solidFill>
                  <a:schemeClr val="tx1"/>
                </a:solidFill>
              </a:rPr>
              <a:t>menghidangkan</a:t>
            </a:r>
            <a:r>
              <a:rPr lang="en-US" sz="2400" b="1" dirty="0" smtClean="0">
                <a:solidFill>
                  <a:schemeClr val="tx1"/>
                </a:solidFill>
              </a:rPr>
              <a:t> </a:t>
            </a:r>
            <a:r>
              <a:rPr lang="en-US" sz="2400" b="1" dirty="0" err="1" smtClean="0">
                <a:solidFill>
                  <a:schemeClr val="tx1"/>
                </a:solidFill>
              </a:rPr>
              <a:t>ruang-ruang</a:t>
            </a:r>
            <a:r>
              <a:rPr lang="en-US" sz="2400" b="1" dirty="0" smtClean="0">
                <a:solidFill>
                  <a:schemeClr val="tx1"/>
                </a:solidFill>
              </a:rPr>
              <a:t> </a:t>
            </a:r>
            <a:r>
              <a:rPr lang="en-US" sz="2400" b="1" dirty="0" err="1" smtClean="0">
                <a:solidFill>
                  <a:schemeClr val="tx1"/>
                </a:solidFill>
              </a:rPr>
              <a:t>kemelut</a:t>
            </a:r>
            <a:r>
              <a:rPr lang="en-US" sz="2400" b="1" dirty="0" smtClean="0">
                <a:solidFill>
                  <a:schemeClr val="tx1"/>
                </a:solidFill>
              </a:rPr>
              <a:t> </a:t>
            </a:r>
            <a:r>
              <a:rPr lang="en-US" sz="2400" b="1" dirty="0" err="1" smtClean="0">
                <a:solidFill>
                  <a:schemeClr val="tx1"/>
                </a:solidFill>
              </a:rPr>
              <a:t>dalam</a:t>
            </a:r>
            <a:r>
              <a:rPr lang="en-US" sz="2400" b="1" dirty="0" smtClean="0">
                <a:solidFill>
                  <a:schemeClr val="tx1"/>
                </a:solidFill>
              </a:rPr>
              <a:t> </a:t>
            </a:r>
            <a:r>
              <a:rPr lang="en-US" sz="2400" b="1" dirty="0" err="1" smtClean="0">
                <a:solidFill>
                  <a:schemeClr val="tx1"/>
                </a:solidFill>
              </a:rPr>
              <a:t>kehidupan</a:t>
            </a:r>
            <a:r>
              <a:rPr lang="en-US" sz="2400" b="1" dirty="0" smtClean="0">
                <a:solidFill>
                  <a:schemeClr val="tx1"/>
                </a:solidFill>
              </a:rPr>
              <a:t> </a:t>
            </a:r>
            <a:r>
              <a:rPr lang="en-US" sz="2400" b="1" dirty="0" err="1" smtClean="0">
                <a:solidFill>
                  <a:schemeClr val="tx1"/>
                </a:solidFill>
              </a:rPr>
              <a:t>manusia</a:t>
            </a:r>
            <a:r>
              <a:rPr lang="en-US" sz="2400" b="1" dirty="0" smtClean="0">
                <a:solidFill>
                  <a:schemeClr val="tx1"/>
                </a:solidFill>
              </a:rPr>
              <a:t> </a:t>
            </a:r>
            <a:r>
              <a:rPr lang="en-US" sz="2400" b="1" dirty="0" err="1" smtClean="0">
                <a:solidFill>
                  <a:schemeClr val="tx1"/>
                </a:solidFill>
              </a:rPr>
              <a:t>Melayu</a:t>
            </a:r>
            <a:r>
              <a:rPr lang="en-US" sz="2400" b="1" dirty="0" smtClean="0">
                <a:solidFill>
                  <a:schemeClr val="tx1"/>
                </a:solidFill>
              </a:rPr>
              <a:t>-Islam, yang </a:t>
            </a:r>
            <a:r>
              <a:rPr lang="en-US" sz="2400" b="1" dirty="0" err="1" smtClean="0">
                <a:solidFill>
                  <a:schemeClr val="tx1"/>
                </a:solidFill>
              </a:rPr>
              <a:t>muncul</a:t>
            </a:r>
            <a:r>
              <a:rPr lang="en-US" sz="2400" b="1" dirty="0" smtClean="0">
                <a:solidFill>
                  <a:schemeClr val="tx1"/>
                </a:solidFill>
              </a:rPr>
              <a:t> </a:t>
            </a:r>
            <a:r>
              <a:rPr lang="en-US" sz="2400" b="1" dirty="0" err="1" smtClean="0">
                <a:solidFill>
                  <a:schemeClr val="tx1"/>
                </a:solidFill>
              </a:rPr>
              <a:t>dalam</a:t>
            </a:r>
            <a:r>
              <a:rPr lang="en-US" sz="2400" b="1" dirty="0" smtClean="0">
                <a:solidFill>
                  <a:schemeClr val="tx1"/>
                </a:solidFill>
              </a:rPr>
              <a:t> </a:t>
            </a:r>
            <a:r>
              <a:rPr lang="en-US" sz="2400" b="1" dirty="0" err="1" smtClean="0">
                <a:solidFill>
                  <a:schemeClr val="tx1"/>
                </a:solidFill>
              </a:rPr>
              <a:t>pelbagai</a:t>
            </a:r>
            <a:r>
              <a:rPr lang="en-US" sz="2400" b="1" dirty="0" smtClean="0">
                <a:solidFill>
                  <a:schemeClr val="tx1"/>
                </a:solidFill>
              </a:rPr>
              <a:t> </a:t>
            </a:r>
            <a:r>
              <a:rPr lang="en-US" sz="2400" b="1" dirty="0" err="1" smtClean="0">
                <a:solidFill>
                  <a:schemeClr val="tx1"/>
                </a:solidFill>
              </a:rPr>
              <a:t>rupa</a:t>
            </a:r>
            <a:r>
              <a:rPr lang="en-US" sz="2400" b="1" dirty="0" smtClean="0">
                <a:solidFill>
                  <a:schemeClr val="tx1"/>
                </a:solidFill>
              </a:rPr>
              <a:t> </a:t>
            </a:r>
            <a:r>
              <a:rPr lang="en-US" sz="2400" b="1" dirty="0" err="1" smtClean="0">
                <a:solidFill>
                  <a:schemeClr val="tx1"/>
                </a:solidFill>
              </a:rPr>
              <a:t>dan</a:t>
            </a:r>
            <a:r>
              <a:rPr lang="en-US" sz="2400" b="1" dirty="0" smtClean="0">
                <a:solidFill>
                  <a:schemeClr val="tx1"/>
                </a:solidFill>
              </a:rPr>
              <a:t> </a:t>
            </a:r>
            <a:r>
              <a:rPr lang="en-US" sz="2400" b="1" dirty="0" err="1" smtClean="0">
                <a:solidFill>
                  <a:schemeClr val="tx1"/>
                </a:solidFill>
              </a:rPr>
              <a:t>bentuk</a:t>
            </a:r>
            <a:r>
              <a:rPr lang="en-US" sz="2400" dirty="0" smtClean="0">
                <a:solidFill>
                  <a:schemeClr val="tx1"/>
                </a:solidFill>
              </a:rPr>
              <a:t>. </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chemeClr val="tx1"/>
                </a:solidFill>
              </a:rPr>
              <a:t>Batasan</a:t>
            </a:r>
            <a:r>
              <a:rPr lang="en-US" b="1" dirty="0" smtClean="0">
                <a:solidFill>
                  <a:schemeClr val="tx1"/>
                </a:solidFill>
              </a:rPr>
              <a:t> </a:t>
            </a:r>
            <a:r>
              <a:rPr lang="en-US" b="1" dirty="0" err="1" smtClean="0">
                <a:solidFill>
                  <a:schemeClr val="tx1"/>
                </a:solidFill>
              </a:rPr>
              <a:t>Kajian</a:t>
            </a:r>
            <a:endParaRPr lang="en-US" b="1" dirty="0">
              <a:solidFill>
                <a:schemeClr val="tx1"/>
              </a:solidFill>
            </a:endParaRPr>
          </a:p>
        </p:txBody>
      </p:sp>
      <p:sp>
        <p:nvSpPr>
          <p:cNvPr id="3" name="Content Placeholder 2"/>
          <p:cNvSpPr>
            <a:spLocks noGrp="1"/>
          </p:cNvSpPr>
          <p:nvPr>
            <p:ph idx="1"/>
          </p:nvPr>
        </p:nvSpPr>
        <p:spPr/>
        <p:txBody>
          <a:bodyPr>
            <a:normAutofit/>
          </a:bodyPr>
          <a:lstStyle/>
          <a:p>
            <a:r>
              <a:rPr lang="en-US" b="1" dirty="0" err="1" smtClean="0">
                <a:solidFill>
                  <a:schemeClr val="tx1"/>
                </a:solidFill>
              </a:rPr>
              <a:t>Kajian</a:t>
            </a:r>
            <a:r>
              <a:rPr lang="en-US" b="1" dirty="0" smtClean="0">
                <a:solidFill>
                  <a:schemeClr val="tx1"/>
                </a:solidFill>
              </a:rPr>
              <a:t> yang </a:t>
            </a:r>
            <a:r>
              <a:rPr lang="en-US" b="1" dirty="0" err="1" smtClean="0">
                <a:solidFill>
                  <a:schemeClr val="tx1"/>
                </a:solidFill>
              </a:rPr>
              <a:t>akan</a:t>
            </a:r>
            <a:r>
              <a:rPr lang="en-US" b="1" dirty="0" smtClean="0">
                <a:solidFill>
                  <a:schemeClr val="tx1"/>
                </a:solidFill>
              </a:rPr>
              <a:t> </a:t>
            </a:r>
            <a:r>
              <a:rPr lang="en-US" b="1" dirty="0" err="1" smtClean="0">
                <a:solidFill>
                  <a:schemeClr val="tx1"/>
                </a:solidFill>
              </a:rPr>
              <a:t>dilakukan</a:t>
            </a:r>
            <a:r>
              <a:rPr lang="en-US" b="1" dirty="0" smtClean="0">
                <a:solidFill>
                  <a:schemeClr val="tx1"/>
                </a:solidFill>
              </a:rPr>
              <a:t> </a:t>
            </a:r>
            <a:r>
              <a:rPr lang="en-US" b="1" dirty="0" err="1" smtClean="0">
                <a:solidFill>
                  <a:schemeClr val="tx1"/>
                </a:solidFill>
              </a:rPr>
              <a:t>ini</a:t>
            </a:r>
            <a:r>
              <a:rPr lang="en-US" b="1" dirty="0" smtClean="0">
                <a:solidFill>
                  <a:schemeClr val="tx1"/>
                </a:solidFill>
              </a:rPr>
              <a:t> </a:t>
            </a:r>
            <a:r>
              <a:rPr lang="en-US" b="1" dirty="0" err="1" smtClean="0">
                <a:solidFill>
                  <a:schemeClr val="tx1"/>
                </a:solidFill>
              </a:rPr>
              <a:t>hanya</a:t>
            </a:r>
            <a:r>
              <a:rPr lang="en-US" b="1" dirty="0" smtClean="0">
                <a:solidFill>
                  <a:schemeClr val="tx1"/>
                </a:solidFill>
              </a:rPr>
              <a:t> </a:t>
            </a:r>
            <a:r>
              <a:rPr lang="en-US" b="1" dirty="0" err="1" smtClean="0">
                <a:solidFill>
                  <a:schemeClr val="tx1"/>
                </a:solidFill>
              </a:rPr>
              <a:t>akan</a:t>
            </a:r>
            <a:r>
              <a:rPr lang="en-US" b="1" dirty="0" smtClean="0">
                <a:solidFill>
                  <a:schemeClr val="tx1"/>
                </a:solidFill>
              </a:rPr>
              <a:t> </a:t>
            </a:r>
            <a:r>
              <a:rPr lang="en-US" b="1" dirty="0" err="1" smtClean="0">
                <a:solidFill>
                  <a:schemeClr val="tx1"/>
                </a:solidFill>
              </a:rPr>
              <a:t>tertumpu</a:t>
            </a:r>
            <a:r>
              <a:rPr lang="en-US" b="1" dirty="0" smtClean="0">
                <a:solidFill>
                  <a:schemeClr val="tx1"/>
                </a:solidFill>
              </a:rPr>
              <a:t> </a:t>
            </a:r>
            <a:r>
              <a:rPr lang="en-US" b="1" dirty="0" err="1" smtClean="0">
                <a:solidFill>
                  <a:schemeClr val="tx1"/>
                </a:solidFill>
              </a:rPr>
              <a:t>kepada</a:t>
            </a:r>
            <a:r>
              <a:rPr lang="en-US" b="1" dirty="0" smtClean="0">
                <a:solidFill>
                  <a:schemeClr val="tx1"/>
                </a:solidFill>
              </a:rPr>
              <a:t> </a:t>
            </a:r>
            <a:r>
              <a:rPr lang="en-US" b="1" dirty="0" err="1" smtClean="0">
                <a:solidFill>
                  <a:schemeClr val="tx1"/>
                </a:solidFill>
              </a:rPr>
              <a:t>kajian</a:t>
            </a:r>
            <a:r>
              <a:rPr lang="en-US" b="1" dirty="0" smtClean="0">
                <a:solidFill>
                  <a:schemeClr val="tx1"/>
                </a:solidFill>
              </a:rPr>
              <a:t> </a:t>
            </a:r>
            <a:r>
              <a:rPr lang="en-US" b="1" dirty="0" err="1" smtClean="0">
                <a:solidFill>
                  <a:schemeClr val="tx1"/>
                </a:solidFill>
              </a:rPr>
              <a:t>terhadap</a:t>
            </a:r>
            <a:r>
              <a:rPr lang="en-US" b="1" dirty="0" smtClean="0">
                <a:solidFill>
                  <a:schemeClr val="tx1"/>
                </a:solidFill>
              </a:rPr>
              <a:t> </a:t>
            </a:r>
            <a:r>
              <a:rPr lang="en-US" b="1" dirty="0" err="1" smtClean="0">
                <a:solidFill>
                  <a:schemeClr val="tx1"/>
                </a:solidFill>
              </a:rPr>
              <a:t>sebuah</a:t>
            </a:r>
            <a:r>
              <a:rPr lang="en-US" b="1" dirty="0" smtClean="0">
                <a:solidFill>
                  <a:schemeClr val="tx1"/>
                </a:solidFill>
              </a:rPr>
              <a:t> novel yang </a:t>
            </a:r>
            <a:r>
              <a:rPr lang="en-US" b="1" dirty="0" err="1" smtClean="0">
                <a:solidFill>
                  <a:schemeClr val="tx1"/>
                </a:solidFill>
              </a:rPr>
              <a:t>dihasilkan</a:t>
            </a:r>
            <a:r>
              <a:rPr lang="en-US" b="1" dirty="0" smtClean="0">
                <a:solidFill>
                  <a:schemeClr val="tx1"/>
                </a:solidFill>
              </a:rPr>
              <a:t> </a:t>
            </a:r>
            <a:r>
              <a:rPr lang="en-US" b="1" dirty="0" err="1" smtClean="0">
                <a:solidFill>
                  <a:schemeClr val="tx1"/>
                </a:solidFill>
              </a:rPr>
              <a:t>oleh</a:t>
            </a:r>
            <a:r>
              <a:rPr lang="en-US" b="1" dirty="0" smtClean="0">
                <a:solidFill>
                  <a:schemeClr val="tx1"/>
                </a:solidFill>
              </a:rPr>
              <a:t> </a:t>
            </a:r>
            <a:r>
              <a:rPr lang="en-US" b="1" dirty="0" err="1" smtClean="0">
                <a:solidFill>
                  <a:schemeClr val="tx1"/>
                </a:solidFill>
              </a:rPr>
              <a:t>Sasterawan</a:t>
            </a:r>
            <a:r>
              <a:rPr lang="en-US" b="1" dirty="0" smtClean="0">
                <a:solidFill>
                  <a:schemeClr val="tx1"/>
                </a:solidFill>
              </a:rPr>
              <a:t> Negara </a:t>
            </a:r>
            <a:r>
              <a:rPr lang="en-US" b="1" dirty="0" err="1" smtClean="0">
                <a:solidFill>
                  <a:schemeClr val="tx1"/>
                </a:solidFill>
              </a:rPr>
              <a:t>iaitu</a:t>
            </a:r>
            <a:r>
              <a:rPr lang="en-US" b="1" dirty="0" smtClean="0">
                <a:solidFill>
                  <a:schemeClr val="tx1"/>
                </a:solidFill>
              </a:rPr>
              <a:t> Abdullah </a:t>
            </a:r>
            <a:r>
              <a:rPr lang="en-US" b="1" dirty="0" err="1" smtClean="0">
                <a:solidFill>
                  <a:schemeClr val="tx1"/>
                </a:solidFill>
              </a:rPr>
              <a:t>Hussain</a:t>
            </a:r>
            <a:r>
              <a:rPr lang="en-US" b="1" dirty="0" smtClean="0">
                <a:solidFill>
                  <a:schemeClr val="tx1"/>
                </a:solidFill>
              </a:rPr>
              <a:t> yang </a:t>
            </a:r>
            <a:r>
              <a:rPr lang="en-US" b="1" dirty="0" err="1" smtClean="0">
                <a:solidFill>
                  <a:schemeClr val="tx1"/>
                </a:solidFill>
              </a:rPr>
              <a:t>bertajuk</a:t>
            </a:r>
            <a:r>
              <a:rPr lang="en-US" b="1" dirty="0" smtClean="0">
                <a:solidFill>
                  <a:schemeClr val="tx1"/>
                </a:solidFill>
              </a:rPr>
              <a:t> </a:t>
            </a:r>
            <a:r>
              <a:rPr lang="en-US" b="1" i="1" dirty="0" smtClean="0">
                <a:solidFill>
                  <a:schemeClr val="tx1"/>
                </a:solidFill>
              </a:rPr>
              <a:t>Dan </a:t>
            </a:r>
            <a:r>
              <a:rPr lang="en-US" b="1" i="1" dirty="0" err="1" smtClean="0">
                <a:solidFill>
                  <a:schemeClr val="tx1"/>
                </a:solidFill>
              </a:rPr>
              <a:t>Malam</a:t>
            </a:r>
            <a:r>
              <a:rPr lang="en-US" b="1" i="1" dirty="0" smtClean="0">
                <a:solidFill>
                  <a:schemeClr val="tx1"/>
                </a:solidFill>
              </a:rPr>
              <a:t>, </a:t>
            </a:r>
            <a:r>
              <a:rPr lang="en-US" b="1" i="1" dirty="0" err="1" smtClean="0">
                <a:solidFill>
                  <a:schemeClr val="tx1"/>
                </a:solidFill>
              </a:rPr>
              <a:t>Apabila</a:t>
            </a:r>
            <a:r>
              <a:rPr lang="en-US" b="1" i="1" dirty="0" smtClean="0">
                <a:solidFill>
                  <a:schemeClr val="tx1"/>
                </a:solidFill>
              </a:rPr>
              <a:t> </a:t>
            </a:r>
            <a:r>
              <a:rPr lang="en-US" b="1" i="1" dirty="0" err="1" smtClean="0">
                <a:solidFill>
                  <a:schemeClr val="tx1"/>
                </a:solidFill>
              </a:rPr>
              <a:t>Ia</a:t>
            </a:r>
            <a:r>
              <a:rPr lang="en-US" b="1" i="1" dirty="0" smtClean="0">
                <a:solidFill>
                  <a:schemeClr val="tx1"/>
                </a:solidFill>
              </a:rPr>
              <a:t> </a:t>
            </a:r>
            <a:r>
              <a:rPr lang="en-US" b="1" i="1" dirty="0" err="1" smtClean="0">
                <a:solidFill>
                  <a:schemeClr val="tx1"/>
                </a:solidFill>
              </a:rPr>
              <a:t>Berlalu</a:t>
            </a:r>
            <a:r>
              <a:rPr lang="en-US" b="1" dirty="0" smtClean="0">
                <a:solidFill>
                  <a:schemeClr val="tx1"/>
                </a:solidFill>
              </a:rPr>
              <a:t>. </a:t>
            </a:r>
            <a:r>
              <a:rPr lang="en-US" b="1" dirty="0" err="1" smtClean="0">
                <a:solidFill>
                  <a:schemeClr val="tx1"/>
                </a:solidFill>
              </a:rPr>
              <a:t>Kajian</a:t>
            </a:r>
            <a:r>
              <a:rPr lang="en-US" b="1" dirty="0" smtClean="0">
                <a:solidFill>
                  <a:schemeClr val="tx1"/>
                </a:solidFill>
              </a:rPr>
              <a:t> </a:t>
            </a:r>
            <a:r>
              <a:rPr lang="en-US" b="1" dirty="0" err="1" smtClean="0">
                <a:solidFill>
                  <a:schemeClr val="tx1"/>
                </a:solidFill>
              </a:rPr>
              <a:t>ini</a:t>
            </a:r>
            <a:r>
              <a:rPr lang="en-US" b="1" dirty="0" smtClean="0">
                <a:solidFill>
                  <a:schemeClr val="tx1"/>
                </a:solidFill>
              </a:rPr>
              <a:t> </a:t>
            </a:r>
            <a:r>
              <a:rPr lang="en-US" b="1" dirty="0" err="1" smtClean="0">
                <a:solidFill>
                  <a:schemeClr val="tx1"/>
                </a:solidFill>
              </a:rPr>
              <a:t>tertumpu</a:t>
            </a:r>
            <a:r>
              <a:rPr lang="en-US" b="1" dirty="0" smtClean="0">
                <a:solidFill>
                  <a:schemeClr val="tx1"/>
                </a:solidFill>
              </a:rPr>
              <a:t> </a:t>
            </a:r>
            <a:r>
              <a:rPr lang="en-US" b="1" dirty="0" err="1" smtClean="0">
                <a:solidFill>
                  <a:schemeClr val="tx1"/>
                </a:solidFill>
              </a:rPr>
              <a:t>kepada</a:t>
            </a:r>
            <a:r>
              <a:rPr lang="en-US" b="1" dirty="0" smtClean="0">
                <a:solidFill>
                  <a:schemeClr val="tx1"/>
                </a:solidFill>
              </a:rPr>
              <a:t> </a:t>
            </a:r>
            <a:r>
              <a:rPr lang="en-US" b="1" dirty="0" err="1" smtClean="0">
                <a:solidFill>
                  <a:schemeClr val="tx1"/>
                </a:solidFill>
              </a:rPr>
              <a:t>aspek</a:t>
            </a:r>
            <a:r>
              <a:rPr lang="en-US" b="1" dirty="0" smtClean="0">
                <a:solidFill>
                  <a:schemeClr val="tx1"/>
                </a:solidFill>
              </a:rPr>
              <a:t> </a:t>
            </a:r>
            <a:r>
              <a:rPr lang="en-US" b="1" dirty="0" err="1" smtClean="0">
                <a:solidFill>
                  <a:schemeClr val="tx1"/>
                </a:solidFill>
              </a:rPr>
              <a:t>konflik</a:t>
            </a:r>
            <a:r>
              <a:rPr lang="en-US" b="1" dirty="0" smtClean="0">
                <a:solidFill>
                  <a:schemeClr val="tx1"/>
                </a:solidFill>
              </a:rPr>
              <a:t> </a:t>
            </a:r>
            <a:r>
              <a:rPr lang="en-US" b="1" dirty="0" err="1" smtClean="0">
                <a:solidFill>
                  <a:schemeClr val="tx1"/>
                </a:solidFill>
              </a:rPr>
              <a:t>selain</a:t>
            </a:r>
            <a:r>
              <a:rPr lang="en-US" b="1" dirty="0" smtClean="0">
                <a:solidFill>
                  <a:schemeClr val="tx1"/>
                </a:solidFill>
              </a:rPr>
              <a:t> </a:t>
            </a:r>
            <a:r>
              <a:rPr lang="en-US" b="1" dirty="0" err="1" smtClean="0">
                <a:solidFill>
                  <a:schemeClr val="tx1"/>
                </a:solidFill>
              </a:rPr>
              <a:t>aspek-aspek</a:t>
            </a:r>
            <a:r>
              <a:rPr lang="en-US" b="1" dirty="0" smtClean="0">
                <a:solidFill>
                  <a:schemeClr val="tx1"/>
                </a:solidFill>
              </a:rPr>
              <a:t> </a:t>
            </a:r>
            <a:r>
              <a:rPr lang="en-US" b="1" dirty="0" err="1" smtClean="0">
                <a:solidFill>
                  <a:schemeClr val="tx1"/>
                </a:solidFill>
              </a:rPr>
              <a:t>kritikan</a:t>
            </a:r>
            <a:r>
              <a:rPr lang="en-US" b="1" dirty="0" smtClean="0">
                <a:solidFill>
                  <a:schemeClr val="tx1"/>
                </a:solidFill>
              </a:rPr>
              <a:t> </a:t>
            </a:r>
            <a:r>
              <a:rPr lang="en-US" b="1" dirty="0" err="1" smtClean="0">
                <a:solidFill>
                  <a:schemeClr val="tx1"/>
                </a:solidFill>
              </a:rPr>
              <a:t>terhadap</a:t>
            </a:r>
            <a:r>
              <a:rPr lang="en-US" b="1" dirty="0" smtClean="0">
                <a:solidFill>
                  <a:schemeClr val="tx1"/>
                </a:solidFill>
              </a:rPr>
              <a:t> novel </a:t>
            </a:r>
            <a:r>
              <a:rPr lang="en-US" b="1" dirty="0" err="1" smtClean="0">
                <a:solidFill>
                  <a:schemeClr val="tx1"/>
                </a:solidFill>
              </a:rPr>
              <a:t>ini</a:t>
            </a:r>
            <a:r>
              <a:rPr lang="en-US" b="1" dirty="0" smtClean="0">
                <a:solidFill>
                  <a:schemeClr val="tx1"/>
                </a:solidFill>
              </a:rPr>
              <a:t> </a:t>
            </a:r>
            <a:r>
              <a:rPr lang="en-US" b="1" dirty="0" err="1" smtClean="0">
                <a:solidFill>
                  <a:schemeClr val="tx1"/>
                </a:solidFill>
              </a:rPr>
              <a:t>melalui</a:t>
            </a:r>
            <a:r>
              <a:rPr lang="en-US" b="1" dirty="0" smtClean="0">
                <a:solidFill>
                  <a:schemeClr val="tx1"/>
                </a:solidFill>
              </a:rPr>
              <a:t> </a:t>
            </a:r>
            <a:r>
              <a:rPr lang="en-US" b="1" dirty="0" err="1" smtClean="0">
                <a:solidFill>
                  <a:schemeClr val="tx1"/>
                </a:solidFill>
              </a:rPr>
              <a:t>beberapa</a:t>
            </a:r>
            <a:r>
              <a:rPr lang="en-US" b="1" dirty="0" smtClean="0">
                <a:solidFill>
                  <a:schemeClr val="tx1"/>
                </a:solidFill>
              </a:rPr>
              <a:t> </a:t>
            </a:r>
            <a:r>
              <a:rPr lang="en-US" b="1" dirty="0" err="1" smtClean="0">
                <a:solidFill>
                  <a:schemeClr val="tx1"/>
                </a:solidFill>
              </a:rPr>
              <a:t>pendekatan</a:t>
            </a:r>
            <a:r>
              <a:rPr lang="en-US" b="1" dirty="0" smtClean="0">
                <a:solidFill>
                  <a:schemeClr val="tx1"/>
                </a:solidFill>
              </a:rPr>
              <a:t>. </a:t>
            </a:r>
            <a:r>
              <a:rPr lang="en-US" b="1" dirty="0" err="1" smtClean="0">
                <a:solidFill>
                  <a:schemeClr val="tx1"/>
                </a:solidFill>
              </a:rPr>
              <a:t>Antara</a:t>
            </a:r>
            <a:r>
              <a:rPr lang="en-US" b="1" dirty="0" smtClean="0">
                <a:solidFill>
                  <a:schemeClr val="tx1"/>
                </a:solidFill>
              </a:rPr>
              <a:t> </a:t>
            </a:r>
            <a:r>
              <a:rPr lang="en-US" b="1" dirty="0" err="1" smtClean="0">
                <a:solidFill>
                  <a:schemeClr val="tx1"/>
                </a:solidFill>
              </a:rPr>
              <a:t>pendekatan</a:t>
            </a:r>
            <a:r>
              <a:rPr lang="en-US" b="1" dirty="0" smtClean="0">
                <a:solidFill>
                  <a:schemeClr val="tx1"/>
                </a:solidFill>
              </a:rPr>
              <a:t> yang </a:t>
            </a:r>
            <a:r>
              <a:rPr lang="en-US" b="1" dirty="0" err="1" smtClean="0">
                <a:solidFill>
                  <a:schemeClr val="tx1"/>
                </a:solidFill>
              </a:rPr>
              <a:t>akan</a:t>
            </a:r>
            <a:r>
              <a:rPr lang="en-US" b="1" dirty="0" smtClean="0">
                <a:solidFill>
                  <a:schemeClr val="tx1"/>
                </a:solidFill>
              </a:rPr>
              <a:t> </a:t>
            </a:r>
            <a:r>
              <a:rPr lang="en-US" b="1" dirty="0" err="1" smtClean="0">
                <a:solidFill>
                  <a:schemeClr val="tx1"/>
                </a:solidFill>
              </a:rPr>
              <a:t>digunakan</a:t>
            </a:r>
            <a:r>
              <a:rPr lang="en-US" b="1" dirty="0" smtClean="0">
                <a:solidFill>
                  <a:schemeClr val="tx1"/>
                </a:solidFill>
              </a:rPr>
              <a:t> </a:t>
            </a:r>
            <a:r>
              <a:rPr lang="en-US" b="1" dirty="0" err="1" smtClean="0">
                <a:solidFill>
                  <a:schemeClr val="tx1"/>
                </a:solidFill>
              </a:rPr>
              <a:t>dalam</a:t>
            </a:r>
            <a:r>
              <a:rPr lang="en-US" b="1" dirty="0" smtClean="0">
                <a:solidFill>
                  <a:schemeClr val="tx1"/>
                </a:solidFill>
              </a:rPr>
              <a:t> </a:t>
            </a:r>
            <a:r>
              <a:rPr lang="en-US" b="1" dirty="0" err="1" smtClean="0">
                <a:solidFill>
                  <a:schemeClr val="tx1"/>
                </a:solidFill>
              </a:rPr>
              <a:t>melakukan</a:t>
            </a:r>
            <a:r>
              <a:rPr lang="en-US" b="1" dirty="0" smtClean="0">
                <a:solidFill>
                  <a:schemeClr val="tx1"/>
                </a:solidFill>
              </a:rPr>
              <a:t> </a:t>
            </a:r>
            <a:r>
              <a:rPr lang="en-US" b="1" dirty="0" err="1" smtClean="0">
                <a:solidFill>
                  <a:schemeClr val="tx1"/>
                </a:solidFill>
              </a:rPr>
              <a:t>kajian</a:t>
            </a:r>
            <a:r>
              <a:rPr lang="en-US" b="1" dirty="0" smtClean="0">
                <a:solidFill>
                  <a:schemeClr val="tx1"/>
                </a:solidFill>
              </a:rPr>
              <a:t> </a:t>
            </a:r>
            <a:r>
              <a:rPr lang="en-US" b="1" dirty="0" err="1" smtClean="0">
                <a:solidFill>
                  <a:schemeClr val="tx1"/>
                </a:solidFill>
              </a:rPr>
              <a:t>ini</a:t>
            </a:r>
            <a:r>
              <a:rPr lang="en-US" b="1" dirty="0" smtClean="0">
                <a:solidFill>
                  <a:schemeClr val="tx1"/>
                </a:solidFill>
              </a:rPr>
              <a:t> </a:t>
            </a:r>
            <a:r>
              <a:rPr lang="en-US" b="1" dirty="0" err="1" smtClean="0">
                <a:solidFill>
                  <a:schemeClr val="tx1"/>
                </a:solidFill>
              </a:rPr>
              <a:t>ialah</a:t>
            </a:r>
            <a:r>
              <a:rPr lang="en-US" b="1" dirty="0" smtClean="0">
                <a:solidFill>
                  <a:schemeClr val="tx1"/>
                </a:solidFill>
              </a:rPr>
              <a:t> </a:t>
            </a:r>
            <a:r>
              <a:rPr lang="en-US" b="1" dirty="0" err="1" smtClean="0">
                <a:solidFill>
                  <a:schemeClr val="tx1"/>
                </a:solidFill>
              </a:rPr>
              <a:t>Psikoanalisis</a:t>
            </a:r>
            <a:r>
              <a:rPr lang="en-US" b="1" dirty="0" smtClean="0">
                <a:solidFill>
                  <a:schemeClr val="tx1"/>
                </a:solidFill>
              </a:rPr>
              <a:t> Sigmund Freud, </a:t>
            </a:r>
            <a:r>
              <a:rPr lang="en-US" b="1" dirty="0" err="1" smtClean="0">
                <a:solidFill>
                  <a:schemeClr val="tx1"/>
                </a:solidFill>
              </a:rPr>
              <a:t>Humanistik</a:t>
            </a:r>
            <a:r>
              <a:rPr lang="en-US" b="1" dirty="0" smtClean="0">
                <a:solidFill>
                  <a:schemeClr val="tx1"/>
                </a:solidFill>
              </a:rPr>
              <a:t> Maslow, </a:t>
            </a:r>
            <a:r>
              <a:rPr lang="en-US" b="1" dirty="0" err="1" smtClean="0">
                <a:solidFill>
                  <a:schemeClr val="tx1"/>
                </a:solidFill>
              </a:rPr>
              <a:t>dan</a:t>
            </a:r>
            <a:r>
              <a:rPr lang="en-US" b="1" dirty="0" smtClean="0">
                <a:solidFill>
                  <a:schemeClr val="tx1"/>
                </a:solidFill>
              </a:rPr>
              <a:t> </a:t>
            </a:r>
            <a:r>
              <a:rPr lang="en-US" b="1" dirty="0" err="1" smtClean="0">
                <a:solidFill>
                  <a:schemeClr val="tx1"/>
                </a:solidFill>
              </a:rPr>
              <a:t>Psikologi</a:t>
            </a:r>
            <a:r>
              <a:rPr lang="en-US" b="1" dirty="0" smtClean="0">
                <a:solidFill>
                  <a:schemeClr val="tx1"/>
                </a:solidFill>
              </a:rPr>
              <a:t> Islam. </a:t>
            </a:r>
            <a:endParaRPr lang="en-US" b="1"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chemeClr val="tx1"/>
                </a:solidFill>
              </a:rPr>
              <a:t>Definsi</a:t>
            </a:r>
            <a:r>
              <a:rPr lang="en-US" b="1" dirty="0" smtClean="0">
                <a:solidFill>
                  <a:schemeClr val="tx1"/>
                </a:solidFill>
              </a:rPr>
              <a:t> </a:t>
            </a:r>
            <a:r>
              <a:rPr lang="en-US" b="1" dirty="0" err="1" smtClean="0">
                <a:solidFill>
                  <a:schemeClr val="tx1"/>
                </a:solidFill>
              </a:rPr>
              <a:t>Kritikan</a:t>
            </a:r>
            <a:endParaRPr lang="en-US" b="1" dirty="0">
              <a:solidFill>
                <a:schemeClr val="tx1"/>
              </a:solidFill>
            </a:endParaRPr>
          </a:p>
        </p:txBody>
      </p:sp>
      <p:sp>
        <p:nvSpPr>
          <p:cNvPr id="3" name="Content Placeholder 2"/>
          <p:cNvSpPr>
            <a:spLocks noGrp="1"/>
          </p:cNvSpPr>
          <p:nvPr>
            <p:ph idx="1"/>
          </p:nvPr>
        </p:nvSpPr>
        <p:spPr/>
        <p:txBody>
          <a:bodyPr/>
          <a:lstStyle/>
          <a:p>
            <a:r>
              <a:rPr lang="en-US" sz="3200" b="1" dirty="0" err="1" smtClean="0">
                <a:solidFill>
                  <a:schemeClr val="tx1"/>
                </a:solidFill>
              </a:rPr>
              <a:t>Kritikan</a:t>
            </a:r>
            <a:r>
              <a:rPr lang="en-US" sz="3200" b="1" dirty="0" smtClean="0">
                <a:solidFill>
                  <a:schemeClr val="tx1"/>
                </a:solidFill>
              </a:rPr>
              <a:t> </a:t>
            </a:r>
            <a:r>
              <a:rPr lang="en-US" sz="3200" b="1" dirty="0" err="1" smtClean="0">
                <a:solidFill>
                  <a:schemeClr val="tx1"/>
                </a:solidFill>
              </a:rPr>
              <a:t>sastera</a:t>
            </a:r>
            <a:r>
              <a:rPr lang="en-US" sz="3200" b="1" dirty="0" smtClean="0">
                <a:solidFill>
                  <a:schemeClr val="tx1"/>
                </a:solidFill>
              </a:rPr>
              <a:t> </a:t>
            </a:r>
            <a:r>
              <a:rPr lang="en-US" sz="3200" b="1" dirty="0" err="1" smtClean="0">
                <a:solidFill>
                  <a:schemeClr val="tx1"/>
                </a:solidFill>
              </a:rPr>
              <a:t>adalah</a:t>
            </a:r>
            <a:r>
              <a:rPr lang="en-US" sz="3200" b="1" dirty="0" smtClean="0">
                <a:solidFill>
                  <a:schemeClr val="tx1"/>
                </a:solidFill>
              </a:rPr>
              <a:t> </a:t>
            </a:r>
            <a:r>
              <a:rPr lang="en-US" sz="3200" b="1" dirty="0" err="1" smtClean="0">
                <a:solidFill>
                  <a:schemeClr val="tx1"/>
                </a:solidFill>
              </a:rPr>
              <a:t>cabang</a:t>
            </a:r>
            <a:r>
              <a:rPr lang="en-US" sz="3200" b="1" dirty="0" smtClean="0">
                <a:solidFill>
                  <a:schemeClr val="tx1"/>
                </a:solidFill>
              </a:rPr>
              <a:t> </a:t>
            </a:r>
            <a:r>
              <a:rPr lang="en-US" sz="3200" b="1" dirty="0" err="1" smtClean="0">
                <a:solidFill>
                  <a:schemeClr val="tx1"/>
                </a:solidFill>
              </a:rPr>
              <a:t>epistemologi</a:t>
            </a:r>
            <a:r>
              <a:rPr lang="en-US" sz="3200" b="1" dirty="0" smtClean="0">
                <a:solidFill>
                  <a:schemeClr val="tx1"/>
                </a:solidFill>
              </a:rPr>
              <a:t> </a:t>
            </a:r>
            <a:r>
              <a:rPr lang="en-US" sz="3200" b="1" dirty="0" err="1" smtClean="0">
                <a:solidFill>
                  <a:schemeClr val="tx1"/>
                </a:solidFill>
              </a:rPr>
              <a:t>sastera</a:t>
            </a:r>
            <a:r>
              <a:rPr lang="en-US" sz="3200" b="1" dirty="0" smtClean="0">
                <a:solidFill>
                  <a:schemeClr val="tx1"/>
                </a:solidFill>
              </a:rPr>
              <a:t>, yang </a:t>
            </a:r>
            <a:r>
              <a:rPr lang="en-US" sz="3200" b="1" dirty="0" err="1" smtClean="0">
                <a:solidFill>
                  <a:schemeClr val="tx1"/>
                </a:solidFill>
              </a:rPr>
              <a:t>pada</a:t>
            </a:r>
            <a:r>
              <a:rPr lang="en-US" sz="3200" b="1" dirty="0" smtClean="0">
                <a:solidFill>
                  <a:schemeClr val="tx1"/>
                </a:solidFill>
              </a:rPr>
              <a:t> </a:t>
            </a:r>
            <a:r>
              <a:rPr lang="en-US" sz="3200" b="1" dirty="0" err="1" smtClean="0">
                <a:solidFill>
                  <a:schemeClr val="tx1"/>
                </a:solidFill>
              </a:rPr>
              <a:t>dasarnya</a:t>
            </a:r>
            <a:r>
              <a:rPr lang="en-US" sz="3200" b="1" dirty="0" smtClean="0">
                <a:solidFill>
                  <a:schemeClr val="tx1"/>
                </a:solidFill>
              </a:rPr>
              <a:t> </a:t>
            </a:r>
            <a:r>
              <a:rPr lang="en-US" sz="3200" b="1" dirty="0" err="1" smtClean="0">
                <a:solidFill>
                  <a:schemeClr val="tx1"/>
                </a:solidFill>
              </a:rPr>
              <a:t>ilmu</a:t>
            </a:r>
            <a:r>
              <a:rPr lang="en-US" sz="3200" b="1" dirty="0" smtClean="0">
                <a:solidFill>
                  <a:schemeClr val="tx1"/>
                </a:solidFill>
              </a:rPr>
              <a:t> </a:t>
            </a:r>
            <a:r>
              <a:rPr lang="en-US" sz="3200" b="1" dirty="0" err="1" smtClean="0">
                <a:solidFill>
                  <a:schemeClr val="tx1"/>
                </a:solidFill>
              </a:rPr>
              <a:t>sastera</a:t>
            </a:r>
            <a:r>
              <a:rPr lang="en-US" sz="3200" b="1" dirty="0" smtClean="0">
                <a:solidFill>
                  <a:schemeClr val="tx1"/>
                </a:solidFill>
              </a:rPr>
              <a:t> </a:t>
            </a:r>
            <a:r>
              <a:rPr lang="en-US" sz="3200" b="1" dirty="0" err="1" smtClean="0">
                <a:solidFill>
                  <a:schemeClr val="tx1"/>
                </a:solidFill>
              </a:rPr>
              <a:t>mempunyai</a:t>
            </a:r>
            <a:r>
              <a:rPr lang="en-US" sz="3200" b="1" dirty="0" smtClean="0">
                <a:solidFill>
                  <a:schemeClr val="tx1"/>
                </a:solidFill>
              </a:rPr>
              <a:t> </a:t>
            </a:r>
            <a:r>
              <a:rPr lang="en-US" sz="3200" b="1" dirty="0" err="1" smtClean="0">
                <a:solidFill>
                  <a:schemeClr val="tx1"/>
                </a:solidFill>
              </a:rPr>
              <a:t>tiga</a:t>
            </a:r>
            <a:r>
              <a:rPr lang="en-US" sz="3200" b="1" dirty="0" smtClean="0">
                <a:solidFill>
                  <a:schemeClr val="tx1"/>
                </a:solidFill>
              </a:rPr>
              <a:t> </a:t>
            </a:r>
            <a:r>
              <a:rPr lang="en-US" sz="3200" b="1" dirty="0" err="1" smtClean="0">
                <a:solidFill>
                  <a:schemeClr val="tx1"/>
                </a:solidFill>
              </a:rPr>
              <a:t>bahagian</a:t>
            </a:r>
            <a:r>
              <a:rPr lang="en-US" sz="3200" b="1" dirty="0" smtClean="0">
                <a:solidFill>
                  <a:schemeClr val="tx1"/>
                </a:solidFill>
              </a:rPr>
              <a:t> </a:t>
            </a:r>
            <a:r>
              <a:rPr lang="en-US" sz="3200" b="1" dirty="0" err="1" smtClean="0">
                <a:solidFill>
                  <a:schemeClr val="tx1"/>
                </a:solidFill>
              </a:rPr>
              <a:t>iaitu</a:t>
            </a:r>
            <a:r>
              <a:rPr lang="en-US" sz="3200" b="1" dirty="0" smtClean="0">
                <a:solidFill>
                  <a:schemeClr val="tx1"/>
                </a:solidFill>
              </a:rPr>
              <a:t> </a:t>
            </a:r>
            <a:r>
              <a:rPr lang="en-US" sz="3200" b="1" dirty="0" err="1" smtClean="0">
                <a:solidFill>
                  <a:schemeClr val="tx1"/>
                </a:solidFill>
              </a:rPr>
              <a:t>teori</a:t>
            </a:r>
            <a:r>
              <a:rPr lang="en-US" sz="3200" b="1" dirty="0" smtClean="0">
                <a:solidFill>
                  <a:schemeClr val="tx1"/>
                </a:solidFill>
              </a:rPr>
              <a:t> </a:t>
            </a:r>
            <a:r>
              <a:rPr lang="en-US" sz="3200" b="1" dirty="0" err="1" smtClean="0">
                <a:solidFill>
                  <a:schemeClr val="tx1"/>
                </a:solidFill>
              </a:rPr>
              <a:t>sastera</a:t>
            </a:r>
            <a:r>
              <a:rPr lang="en-US" sz="3200" b="1" dirty="0" smtClean="0">
                <a:solidFill>
                  <a:schemeClr val="tx1"/>
                </a:solidFill>
              </a:rPr>
              <a:t>, </a:t>
            </a:r>
            <a:r>
              <a:rPr lang="en-US" sz="3200" b="1" dirty="0" err="1" smtClean="0">
                <a:solidFill>
                  <a:schemeClr val="tx1"/>
                </a:solidFill>
              </a:rPr>
              <a:t>sejarah</a:t>
            </a:r>
            <a:r>
              <a:rPr lang="en-US" sz="3200" b="1" dirty="0" smtClean="0">
                <a:solidFill>
                  <a:schemeClr val="tx1"/>
                </a:solidFill>
              </a:rPr>
              <a:t> </a:t>
            </a:r>
            <a:r>
              <a:rPr lang="en-US" sz="3200" b="1" dirty="0" err="1" smtClean="0">
                <a:solidFill>
                  <a:schemeClr val="tx1"/>
                </a:solidFill>
              </a:rPr>
              <a:t>sastera</a:t>
            </a:r>
            <a:r>
              <a:rPr lang="en-US" sz="3200" b="1" dirty="0" smtClean="0">
                <a:solidFill>
                  <a:schemeClr val="tx1"/>
                </a:solidFill>
              </a:rPr>
              <a:t> </a:t>
            </a:r>
            <a:r>
              <a:rPr lang="en-US" sz="3200" b="1" dirty="0" err="1" smtClean="0">
                <a:solidFill>
                  <a:schemeClr val="tx1"/>
                </a:solidFill>
              </a:rPr>
              <a:t>dan</a:t>
            </a:r>
            <a:r>
              <a:rPr lang="en-US" sz="3200" b="1" dirty="0" smtClean="0">
                <a:solidFill>
                  <a:schemeClr val="tx1"/>
                </a:solidFill>
              </a:rPr>
              <a:t> </a:t>
            </a:r>
            <a:r>
              <a:rPr lang="en-US" sz="3200" b="1" dirty="0" err="1" smtClean="0">
                <a:solidFill>
                  <a:schemeClr val="tx1"/>
                </a:solidFill>
              </a:rPr>
              <a:t>kritikan</a:t>
            </a:r>
            <a:r>
              <a:rPr lang="en-US" sz="3200" b="1" dirty="0" smtClean="0">
                <a:solidFill>
                  <a:schemeClr val="tx1"/>
                </a:solidFill>
              </a:rPr>
              <a:t> </a:t>
            </a:r>
            <a:r>
              <a:rPr lang="en-US" sz="3200" b="1" dirty="0" err="1" smtClean="0">
                <a:solidFill>
                  <a:schemeClr val="tx1"/>
                </a:solidFill>
              </a:rPr>
              <a:t>sastera</a:t>
            </a:r>
            <a:r>
              <a:rPr lang="en-US" sz="3200" b="1" dirty="0" smtClean="0">
                <a:solidFill>
                  <a:schemeClr val="tx1"/>
                </a:solidFill>
              </a:rPr>
              <a:t> (</a:t>
            </a:r>
            <a:r>
              <a:rPr lang="en-US" sz="3200" b="1" dirty="0" err="1" smtClean="0">
                <a:solidFill>
                  <a:schemeClr val="tx1"/>
                </a:solidFill>
              </a:rPr>
              <a:t>Wellek</a:t>
            </a:r>
            <a:r>
              <a:rPr lang="en-US" sz="3200" b="1" dirty="0" smtClean="0">
                <a:solidFill>
                  <a:schemeClr val="tx1"/>
                </a:solidFill>
              </a:rPr>
              <a:t>, Rene </a:t>
            </a:r>
            <a:r>
              <a:rPr lang="en-US" sz="3200" b="1" dirty="0" err="1" smtClean="0">
                <a:solidFill>
                  <a:schemeClr val="tx1"/>
                </a:solidFill>
              </a:rPr>
              <a:t>dan</a:t>
            </a:r>
            <a:r>
              <a:rPr lang="en-US" sz="3200" b="1" dirty="0" smtClean="0">
                <a:solidFill>
                  <a:schemeClr val="tx1"/>
                </a:solidFill>
              </a:rPr>
              <a:t> Austin Warren, 1976:27). </a:t>
            </a:r>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lstStyle/>
          <a:p>
            <a:r>
              <a:rPr lang="en-US" b="1" dirty="0" err="1" smtClean="0">
                <a:solidFill>
                  <a:schemeClr val="tx1"/>
                </a:solidFill>
              </a:rPr>
              <a:t>Definisi</a:t>
            </a:r>
            <a:r>
              <a:rPr lang="en-US" b="1" dirty="0" smtClean="0">
                <a:solidFill>
                  <a:schemeClr val="tx1"/>
                </a:solidFill>
              </a:rPr>
              <a:t> </a:t>
            </a:r>
            <a:r>
              <a:rPr lang="en-US" b="1" dirty="0" err="1" smtClean="0">
                <a:solidFill>
                  <a:schemeClr val="tx1"/>
                </a:solidFill>
              </a:rPr>
              <a:t>Konflik</a:t>
            </a:r>
            <a:endParaRPr lang="en-US" b="1" dirty="0">
              <a:solidFill>
                <a:schemeClr val="tx1"/>
              </a:solidFill>
            </a:endParaRPr>
          </a:p>
        </p:txBody>
      </p:sp>
      <p:sp>
        <p:nvSpPr>
          <p:cNvPr id="3" name="Content Placeholder 2"/>
          <p:cNvSpPr>
            <a:spLocks noGrp="1"/>
          </p:cNvSpPr>
          <p:nvPr>
            <p:ph idx="1"/>
          </p:nvPr>
        </p:nvSpPr>
        <p:spPr>
          <a:xfrm>
            <a:off x="381000" y="1295399"/>
            <a:ext cx="7467600" cy="4343401"/>
          </a:xfrm>
        </p:spPr>
        <p:txBody>
          <a:bodyPr>
            <a:noAutofit/>
          </a:bodyPr>
          <a:lstStyle/>
          <a:p>
            <a:r>
              <a:rPr lang="en-US" sz="2200" b="1" dirty="0" smtClean="0">
                <a:solidFill>
                  <a:schemeClr val="tx1"/>
                </a:solidFill>
              </a:rPr>
              <a:t>perselisihan atau pertentangan antara individu dengan individu yang lain dari segi idea, kepentingan dan lain-lain. </a:t>
            </a:r>
          </a:p>
          <a:p>
            <a:r>
              <a:rPr lang="en-US" sz="2200" b="1" dirty="0" smtClean="0">
                <a:solidFill>
                  <a:schemeClr val="tx1"/>
                </a:solidFill>
              </a:rPr>
              <a:t>Wikipedia- suatu proses sosial antara dua orang atau lebih seperti kelompok iaitu di mana salah satu pihak berusaha menyingkirkan pihak yang lain dengan menghancurkan atau membuatnya tidak berdaya. Konflik juga </a:t>
            </a:r>
            <a:r>
              <a:rPr lang="en-US" sz="2200" b="1" dirty="0" err="1" smtClean="0">
                <a:solidFill>
                  <a:schemeClr val="tx1"/>
                </a:solidFill>
              </a:rPr>
              <a:t>dilatarbelakangi</a:t>
            </a:r>
            <a:r>
              <a:rPr lang="en-US" sz="2200" b="1" dirty="0" smtClean="0">
                <a:solidFill>
                  <a:schemeClr val="tx1"/>
                </a:solidFill>
              </a:rPr>
              <a:t> oleh perbezaan ciri-ciri yang dibawa oleh individu dalam satu interaksi. Antara contoh perbezaan tersebut ialah seperti kepandaian, pengetahuan, adat istiadat dan keyakinan. </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PERNYATAAN MASALAH</a:t>
            </a:r>
            <a:endParaRPr lang="en-US" b="1" dirty="0">
              <a:solidFill>
                <a:schemeClr val="tx1"/>
              </a:solidFill>
            </a:endParaRPr>
          </a:p>
        </p:txBody>
      </p:sp>
      <p:sp>
        <p:nvSpPr>
          <p:cNvPr id="3" name="Content Placeholder 2"/>
          <p:cNvSpPr>
            <a:spLocks noGrp="1"/>
          </p:cNvSpPr>
          <p:nvPr>
            <p:ph idx="1"/>
          </p:nvPr>
        </p:nvSpPr>
        <p:spPr>
          <a:xfrm>
            <a:off x="457200" y="1447801"/>
            <a:ext cx="7467600" cy="4495800"/>
          </a:xfrm>
        </p:spPr>
        <p:txBody>
          <a:bodyPr>
            <a:normAutofit fontScale="92500" lnSpcReduction="20000"/>
          </a:bodyPr>
          <a:lstStyle/>
          <a:p>
            <a:r>
              <a:rPr lang="en-US" b="1" dirty="0" err="1" smtClean="0">
                <a:solidFill>
                  <a:schemeClr val="tx1"/>
                </a:solidFill>
              </a:rPr>
              <a:t>Masalah-masalah</a:t>
            </a:r>
            <a:r>
              <a:rPr lang="en-US" b="1" dirty="0" smtClean="0">
                <a:solidFill>
                  <a:schemeClr val="tx1"/>
                </a:solidFill>
              </a:rPr>
              <a:t> </a:t>
            </a:r>
            <a:r>
              <a:rPr lang="en-US" b="1" dirty="0" err="1" smtClean="0">
                <a:solidFill>
                  <a:schemeClr val="tx1"/>
                </a:solidFill>
              </a:rPr>
              <a:t>sosial</a:t>
            </a:r>
            <a:r>
              <a:rPr lang="en-US" b="1" dirty="0" smtClean="0">
                <a:solidFill>
                  <a:schemeClr val="tx1"/>
                </a:solidFill>
              </a:rPr>
              <a:t> yang </a:t>
            </a:r>
            <a:r>
              <a:rPr lang="en-US" b="1" dirty="0" err="1" smtClean="0">
                <a:solidFill>
                  <a:schemeClr val="tx1"/>
                </a:solidFill>
              </a:rPr>
              <a:t>berlaku</a:t>
            </a:r>
            <a:r>
              <a:rPr lang="en-US" b="1" dirty="0" smtClean="0">
                <a:solidFill>
                  <a:schemeClr val="tx1"/>
                </a:solidFill>
              </a:rPr>
              <a:t> </a:t>
            </a:r>
            <a:r>
              <a:rPr lang="en-US" b="1" dirty="0" err="1" smtClean="0">
                <a:solidFill>
                  <a:schemeClr val="tx1"/>
                </a:solidFill>
              </a:rPr>
              <a:t>ini</a:t>
            </a:r>
            <a:r>
              <a:rPr lang="en-US" b="1" dirty="0" smtClean="0">
                <a:solidFill>
                  <a:schemeClr val="tx1"/>
                </a:solidFill>
              </a:rPr>
              <a:t> </a:t>
            </a:r>
            <a:r>
              <a:rPr lang="en-US" b="1" dirty="0" err="1" smtClean="0">
                <a:solidFill>
                  <a:schemeClr val="tx1"/>
                </a:solidFill>
              </a:rPr>
              <a:t>dikatakan</a:t>
            </a:r>
            <a:r>
              <a:rPr lang="en-US" b="1" dirty="0" smtClean="0">
                <a:solidFill>
                  <a:schemeClr val="tx1"/>
                </a:solidFill>
              </a:rPr>
              <a:t> </a:t>
            </a:r>
            <a:r>
              <a:rPr lang="en-US" b="1" dirty="0" err="1" smtClean="0">
                <a:solidFill>
                  <a:schemeClr val="tx1"/>
                </a:solidFill>
              </a:rPr>
              <a:t>berpunca</a:t>
            </a:r>
            <a:r>
              <a:rPr lang="en-US" b="1" dirty="0" smtClean="0">
                <a:solidFill>
                  <a:schemeClr val="tx1"/>
                </a:solidFill>
              </a:rPr>
              <a:t> </a:t>
            </a:r>
            <a:r>
              <a:rPr lang="en-US" b="1" dirty="0" err="1" smtClean="0">
                <a:solidFill>
                  <a:schemeClr val="tx1"/>
                </a:solidFill>
              </a:rPr>
              <a:t>daripada</a:t>
            </a:r>
            <a:r>
              <a:rPr lang="en-US" b="1" dirty="0" smtClean="0">
                <a:solidFill>
                  <a:schemeClr val="tx1"/>
                </a:solidFill>
              </a:rPr>
              <a:t> </a:t>
            </a:r>
            <a:r>
              <a:rPr lang="en-US" b="1" dirty="0" err="1" smtClean="0">
                <a:solidFill>
                  <a:schemeClr val="tx1"/>
                </a:solidFill>
              </a:rPr>
              <a:t>konflik-konflik</a:t>
            </a:r>
            <a:r>
              <a:rPr lang="en-US" b="1" dirty="0" smtClean="0">
                <a:solidFill>
                  <a:schemeClr val="tx1"/>
                </a:solidFill>
              </a:rPr>
              <a:t> yang </a:t>
            </a:r>
            <a:r>
              <a:rPr lang="en-US" b="1" dirty="0" err="1" smtClean="0">
                <a:solidFill>
                  <a:schemeClr val="tx1"/>
                </a:solidFill>
              </a:rPr>
              <a:t>datang</a:t>
            </a:r>
            <a:r>
              <a:rPr lang="en-US" b="1" dirty="0" smtClean="0">
                <a:solidFill>
                  <a:schemeClr val="tx1"/>
                </a:solidFill>
              </a:rPr>
              <a:t> </a:t>
            </a:r>
            <a:r>
              <a:rPr lang="en-US" b="1" dirty="0" err="1" smtClean="0">
                <a:solidFill>
                  <a:schemeClr val="tx1"/>
                </a:solidFill>
              </a:rPr>
              <a:t>dari</a:t>
            </a:r>
            <a:r>
              <a:rPr lang="en-US" b="1" dirty="0" smtClean="0">
                <a:solidFill>
                  <a:schemeClr val="tx1"/>
                </a:solidFill>
              </a:rPr>
              <a:t> </a:t>
            </a:r>
            <a:r>
              <a:rPr lang="en-US" b="1" dirty="0" err="1" smtClean="0">
                <a:solidFill>
                  <a:schemeClr val="tx1"/>
                </a:solidFill>
              </a:rPr>
              <a:t>pelbagai</a:t>
            </a:r>
            <a:r>
              <a:rPr lang="en-US" b="1" dirty="0" smtClean="0">
                <a:solidFill>
                  <a:schemeClr val="tx1"/>
                </a:solidFill>
              </a:rPr>
              <a:t> </a:t>
            </a:r>
            <a:r>
              <a:rPr lang="en-US" b="1" dirty="0" err="1" smtClean="0">
                <a:solidFill>
                  <a:schemeClr val="tx1"/>
                </a:solidFill>
              </a:rPr>
              <a:t>sudut</a:t>
            </a:r>
            <a:r>
              <a:rPr lang="en-US" b="1" dirty="0" smtClean="0">
                <a:solidFill>
                  <a:schemeClr val="tx1"/>
                </a:solidFill>
              </a:rPr>
              <a:t> </a:t>
            </a:r>
            <a:r>
              <a:rPr lang="en-US" b="1" dirty="0" err="1" smtClean="0">
                <a:solidFill>
                  <a:schemeClr val="tx1"/>
                </a:solidFill>
              </a:rPr>
              <a:t>antaranya</a:t>
            </a:r>
            <a:r>
              <a:rPr lang="en-US" b="1" dirty="0" smtClean="0">
                <a:solidFill>
                  <a:schemeClr val="tx1"/>
                </a:solidFill>
              </a:rPr>
              <a:t> </a:t>
            </a:r>
            <a:r>
              <a:rPr lang="en-US" b="1" dirty="0" err="1" smtClean="0">
                <a:solidFill>
                  <a:schemeClr val="tx1"/>
                </a:solidFill>
              </a:rPr>
              <a:t>diri</a:t>
            </a:r>
            <a:r>
              <a:rPr lang="en-US" b="1" dirty="0" smtClean="0">
                <a:solidFill>
                  <a:schemeClr val="tx1"/>
                </a:solidFill>
              </a:rPr>
              <a:t> </a:t>
            </a:r>
            <a:r>
              <a:rPr lang="en-US" b="1" dirty="0" err="1" smtClean="0">
                <a:solidFill>
                  <a:schemeClr val="tx1"/>
                </a:solidFill>
              </a:rPr>
              <a:t>sendiri</a:t>
            </a:r>
            <a:r>
              <a:rPr lang="en-US" b="1" dirty="0" smtClean="0">
                <a:solidFill>
                  <a:schemeClr val="tx1"/>
                </a:solidFill>
              </a:rPr>
              <a:t>, </a:t>
            </a:r>
            <a:r>
              <a:rPr lang="en-US" b="1" dirty="0" err="1" smtClean="0">
                <a:solidFill>
                  <a:schemeClr val="tx1"/>
                </a:solidFill>
              </a:rPr>
              <a:t>keluarga</a:t>
            </a:r>
            <a:r>
              <a:rPr lang="en-US" b="1" dirty="0" smtClean="0">
                <a:solidFill>
                  <a:schemeClr val="tx1"/>
                </a:solidFill>
              </a:rPr>
              <a:t>, </a:t>
            </a:r>
            <a:r>
              <a:rPr lang="en-US" b="1" dirty="0" err="1" smtClean="0">
                <a:solidFill>
                  <a:schemeClr val="tx1"/>
                </a:solidFill>
              </a:rPr>
              <a:t>rakan</a:t>
            </a:r>
            <a:r>
              <a:rPr lang="en-US" b="1" dirty="0" smtClean="0">
                <a:solidFill>
                  <a:schemeClr val="tx1"/>
                </a:solidFill>
              </a:rPr>
              <a:t> </a:t>
            </a:r>
            <a:r>
              <a:rPr lang="en-US" b="1" dirty="0" err="1" smtClean="0">
                <a:solidFill>
                  <a:schemeClr val="tx1"/>
                </a:solidFill>
              </a:rPr>
              <a:t>sebaya</a:t>
            </a:r>
            <a:r>
              <a:rPr lang="en-US" b="1" dirty="0" smtClean="0">
                <a:solidFill>
                  <a:schemeClr val="tx1"/>
                </a:solidFill>
              </a:rPr>
              <a:t>, </a:t>
            </a:r>
            <a:r>
              <a:rPr lang="en-US" b="1" dirty="0" err="1" smtClean="0">
                <a:solidFill>
                  <a:schemeClr val="tx1"/>
                </a:solidFill>
              </a:rPr>
              <a:t>masyarakat</a:t>
            </a:r>
            <a:r>
              <a:rPr lang="en-US" b="1" dirty="0" smtClean="0">
                <a:solidFill>
                  <a:schemeClr val="tx1"/>
                </a:solidFill>
              </a:rPr>
              <a:t> </a:t>
            </a:r>
            <a:r>
              <a:rPr lang="en-US" b="1" dirty="0" err="1" smtClean="0">
                <a:solidFill>
                  <a:schemeClr val="tx1"/>
                </a:solidFill>
              </a:rPr>
              <a:t>sekeliling</a:t>
            </a:r>
            <a:r>
              <a:rPr lang="en-US" b="1" dirty="0" smtClean="0">
                <a:solidFill>
                  <a:schemeClr val="tx1"/>
                </a:solidFill>
              </a:rPr>
              <a:t> </a:t>
            </a:r>
            <a:r>
              <a:rPr lang="en-US" b="1" dirty="0" err="1" smtClean="0">
                <a:solidFill>
                  <a:schemeClr val="tx1"/>
                </a:solidFill>
              </a:rPr>
              <a:t>mahupun</a:t>
            </a:r>
            <a:r>
              <a:rPr lang="en-US" b="1" dirty="0" smtClean="0">
                <a:solidFill>
                  <a:schemeClr val="tx1"/>
                </a:solidFill>
              </a:rPr>
              <a:t> </a:t>
            </a:r>
            <a:r>
              <a:rPr lang="en-US" b="1" dirty="0" err="1" smtClean="0">
                <a:solidFill>
                  <a:schemeClr val="tx1"/>
                </a:solidFill>
              </a:rPr>
              <a:t>negara</a:t>
            </a:r>
            <a:r>
              <a:rPr lang="en-US" b="1" dirty="0" smtClean="0">
                <a:solidFill>
                  <a:schemeClr val="tx1"/>
                </a:solidFill>
              </a:rPr>
              <a:t>. </a:t>
            </a:r>
            <a:r>
              <a:rPr lang="en-US" b="1" dirty="0" err="1" smtClean="0">
                <a:solidFill>
                  <a:schemeClr val="tx1"/>
                </a:solidFill>
              </a:rPr>
              <a:t>Oleh</a:t>
            </a:r>
            <a:r>
              <a:rPr lang="en-US" b="1" dirty="0" smtClean="0">
                <a:solidFill>
                  <a:schemeClr val="tx1"/>
                </a:solidFill>
              </a:rPr>
              <a:t> </a:t>
            </a:r>
            <a:r>
              <a:rPr lang="en-US" b="1" dirty="0" err="1" smtClean="0">
                <a:solidFill>
                  <a:schemeClr val="tx1"/>
                </a:solidFill>
              </a:rPr>
              <a:t>hal</a:t>
            </a:r>
            <a:r>
              <a:rPr lang="en-US" b="1" dirty="0" smtClean="0">
                <a:solidFill>
                  <a:schemeClr val="tx1"/>
                </a:solidFill>
              </a:rPr>
              <a:t> yang </a:t>
            </a:r>
            <a:r>
              <a:rPr lang="en-US" b="1" dirty="0" err="1" smtClean="0">
                <a:solidFill>
                  <a:schemeClr val="tx1"/>
                </a:solidFill>
              </a:rPr>
              <a:t>demikian</a:t>
            </a:r>
            <a:r>
              <a:rPr lang="en-US" b="1" dirty="0" smtClean="0">
                <a:solidFill>
                  <a:schemeClr val="tx1"/>
                </a:solidFill>
              </a:rPr>
              <a:t>, </a:t>
            </a:r>
            <a:r>
              <a:rPr lang="en-US" b="1" dirty="0" err="1" smtClean="0">
                <a:solidFill>
                  <a:schemeClr val="tx1"/>
                </a:solidFill>
              </a:rPr>
              <a:t>dalam</a:t>
            </a:r>
            <a:r>
              <a:rPr lang="en-US" b="1" dirty="0" smtClean="0">
                <a:solidFill>
                  <a:schemeClr val="tx1"/>
                </a:solidFill>
              </a:rPr>
              <a:t> </a:t>
            </a:r>
            <a:r>
              <a:rPr lang="en-US" b="1" dirty="0" err="1" smtClean="0">
                <a:solidFill>
                  <a:schemeClr val="tx1"/>
                </a:solidFill>
              </a:rPr>
              <a:t>kajian</a:t>
            </a:r>
            <a:r>
              <a:rPr lang="en-US" b="1" dirty="0" smtClean="0">
                <a:solidFill>
                  <a:schemeClr val="tx1"/>
                </a:solidFill>
              </a:rPr>
              <a:t> </a:t>
            </a:r>
            <a:r>
              <a:rPr lang="en-US" b="1" dirty="0" err="1" smtClean="0">
                <a:solidFill>
                  <a:schemeClr val="tx1"/>
                </a:solidFill>
              </a:rPr>
              <a:t>ini</a:t>
            </a:r>
            <a:r>
              <a:rPr lang="en-US" b="1" dirty="0" smtClean="0">
                <a:solidFill>
                  <a:schemeClr val="tx1"/>
                </a:solidFill>
              </a:rPr>
              <a:t>, </a:t>
            </a:r>
            <a:r>
              <a:rPr lang="en-US" b="1" dirty="0" err="1" smtClean="0">
                <a:solidFill>
                  <a:schemeClr val="tx1"/>
                </a:solidFill>
              </a:rPr>
              <a:t>kami</a:t>
            </a:r>
            <a:r>
              <a:rPr lang="en-US" b="1" dirty="0" smtClean="0">
                <a:solidFill>
                  <a:schemeClr val="tx1"/>
                </a:solidFill>
              </a:rPr>
              <a:t> </a:t>
            </a:r>
            <a:r>
              <a:rPr lang="en-US" b="1" dirty="0" err="1" smtClean="0">
                <a:solidFill>
                  <a:schemeClr val="tx1"/>
                </a:solidFill>
              </a:rPr>
              <a:t>ingin</a:t>
            </a:r>
            <a:r>
              <a:rPr lang="en-US" b="1" dirty="0" smtClean="0">
                <a:solidFill>
                  <a:schemeClr val="tx1"/>
                </a:solidFill>
              </a:rPr>
              <a:t> </a:t>
            </a:r>
            <a:r>
              <a:rPr lang="en-US" b="1" dirty="0" err="1" smtClean="0">
                <a:solidFill>
                  <a:schemeClr val="tx1"/>
                </a:solidFill>
              </a:rPr>
              <a:t>mengkaji</a:t>
            </a:r>
            <a:r>
              <a:rPr lang="en-US" b="1" dirty="0" smtClean="0">
                <a:solidFill>
                  <a:schemeClr val="tx1"/>
                </a:solidFill>
              </a:rPr>
              <a:t> </a:t>
            </a:r>
            <a:r>
              <a:rPr lang="en-US" b="1" dirty="0" err="1" smtClean="0">
                <a:solidFill>
                  <a:schemeClr val="tx1"/>
                </a:solidFill>
              </a:rPr>
              <a:t>sejauh</a:t>
            </a:r>
            <a:r>
              <a:rPr lang="en-US" b="1" dirty="0" smtClean="0">
                <a:solidFill>
                  <a:schemeClr val="tx1"/>
                </a:solidFill>
              </a:rPr>
              <a:t> </a:t>
            </a:r>
            <a:r>
              <a:rPr lang="en-US" b="1" dirty="0" err="1" smtClean="0">
                <a:solidFill>
                  <a:schemeClr val="tx1"/>
                </a:solidFill>
              </a:rPr>
              <a:t>manakah</a:t>
            </a:r>
            <a:r>
              <a:rPr lang="en-US" b="1" dirty="0" smtClean="0">
                <a:solidFill>
                  <a:schemeClr val="tx1"/>
                </a:solidFill>
              </a:rPr>
              <a:t> </a:t>
            </a:r>
            <a:r>
              <a:rPr lang="en-US" b="1" dirty="0" err="1" smtClean="0">
                <a:solidFill>
                  <a:schemeClr val="tx1"/>
                </a:solidFill>
              </a:rPr>
              <a:t>pernyataan</a:t>
            </a:r>
            <a:r>
              <a:rPr lang="en-US" b="1" dirty="0" smtClean="0">
                <a:solidFill>
                  <a:schemeClr val="tx1"/>
                </a:solidFill>
              </a:rPr>
              <a:t> </a:t>
            </a:r>
            <a:r>
              <a:rPr lang="en-US" b="1" dirty="0" err="1" smtClean="0">
                <a:solidFill>
                  <a:schemeClr val="tx1"/>
                </a:solidFill>
              </a:rPr>
              <a:t>ini</a:t>
            </a:r>
            <a:r>
              <a:rPr lang="en-US" b="1" dirty="0" smtClean="0">
                <a:solidFill>
                  <a:schemeClr val="tx1"/>
                </a:solidFill>
              </a:rPr>
              <a:t> </a:t>
            </a:r>
            <a:r>
              <a:rPr lang="en-US" b="1" dirty="0" err="1" smtClean="0">
                <a:solidFill>
                  <a:schemeClr val="tx1"/>
                </a:solidFill>
              </a:rPr>
              <a:t>benar</a:t>
            </a:r>
            <a:r>
              <a:rPr lang="en-US" b="1" dirty="0" smtClean="0">
                <a:solidFill>
                  <a:schemeClr val="tx1"/>
                </a:solidFill>
              </a:rPr>
              <a:t> </a:t>
            </a:r>
            <a:r>
              <a:rPr lang="en-US" b="1" dirty="0" err="1" smtClean="0">
                <a:solidFill>
                  <a:schemeClr val="tx1"/>
                </a:solidFill>
              </a:rPr>
              <a:t>bahawasanya</a:t>
            </a:r>
            <a:r>
              <a:rPr lang="en-US" b="1" dirty="0" smtClean="0">
                <a:solidFill>
                  <a:schemeClr val="tx1"/>
                </a:solidFill>
              </a:rPr>
              <a:t> </a:t>
            </a:r>
            <a:r>
              <a:rPr lang="en-US" b="1" dirty="0" err="1" smtClean="0">
                <a:solidFill>
                  <a:schemeClr val="tx1"/>
                </a:solidFill>
              </a:rPr>
              <a:t>gejala-gejala</a:t>
            </a:r>
            <a:r>
              <a:rPr lang="en-US" b="1" dirty="0" smtClean="0">
                <a:solidFill>
                  <a:schemeClr val="tx1"/>
                </a:solidFill>
              </a:rPr>
              <a:t> </a:t>
            </a:r>
            <a:r>
              <a:rPr lang="en-US" b="1" dirty="0" err="1" smtClean="0">
                <a:solidFill>
                  <a:schemeClr val="tx1"/>
                </a:solidFill>
              </a:rPr>
              <a:t>sosial</a:t>
            </a:r>
            <a:r>
              <a:rPr lang="en-US" b="1" dirty="0" smtClean="0">
                <a:solidFill>
                  <a:schemeClr val="tx1"/>
                </a:solidFill>
              </a:rPr>
              <a:t> </a:t>
            </a:r>
            <a:r>
              <a:rPr lang="en-US" b="1" dirty="0" err="1" smtClean="0">
                <a:solidFill>
                  <a:schemeClr val="tx1"/>
                </a:solidFill>
              </a:rPr>
              <a:t>di</a:t>
            </a:r>
            <a:r>
              <a:rPr lang="en-US" b="1" dirty="0" smtClean="0">
                <a:solidFill>
                  <a:schemeClr val="tx1"/>
                </a:solidFill>
              </a:rPr>
              <a:t> </a:t>
            </a:r>
            <a:r>
              <a:rPr lang="en-US" b="1" dirty="0" err="1" smtClean="0">
                <a:solidFill>
                  <a:schemeClr val="tx1"/>
                </a:solidFill>
              </a:rPr>
              <a:t>kalangan</a:t>
            </a:r>
            <a:r>
              <a:rPr lang="en-US" b="1" dirty="0" smtClean="0">
                <a:solidFill>
                  <a:schemeClr val="tx1"/>
                </a:solidFill>
              </a:rPr>
              <a:t> </a:t>
            </a:r>
            <a:r>
              <a:rPr lang="en-US" b="1" dirty="0" err="1" smtClean="0">
                <a:solidFill>
                  <a:schemeClr val="tx1"/>
                </a:solidFill>
              </a:rPr>
              <a:t>masyarakat</a:t>
            </a:r>
            <a:r>
              <a:rPr lang="en-US" b="1" dirty="0" smtClean="0">
                <a:solidFill>
                  <a:schemeClr val="tx1"/>
                </a:solidFill>
              </a:rPr>
              <a:t> </a:t>
            </a:r>
            <a:r>
              <a:rPr lang="en-US" b="1" dirty="0" err="1" smtClean="0">
                <a:solidFill>
                  <a:schemeClr val="tx1"/>
                </a:solidFill>
              </a:rPr>
              <a:t>kita</a:t>
            </a:r>
            <a:r>
              <a:rPr lang="en-US" b="1" dirty="0" smtClean="0">
                <a:solidFill>
                  <a:schemeClr val="tx1"/>
                </a:solidFill>
              </a:rPr>
              <a:t> </a:t>
            </a:r>
            <a:r>
              <a:rPr lang="en-US" b="1" dirty="0" err="1" smtClean="0">
                <a:solidFill>
                  <a:schemeClr val="tx1"/>
                </a:solidFill>
              </a:rPr>
              <a:t>pada</a:t>
            </a:r>
            <a:r>
              <a:rPr lang="en-US" b="1" dirty="0" smtClean="0">
                <a:solidFill>
                  <a:schemeClr val="tx1"/>
                </a:solidFill>
              </a:rPr>
              <a:t> </a:t>
            </a:r>
            <a:r>
              <a:rPr lang="en-US" b="1" dirty="0" err="1" smtClean="0">
                <a:solidFill>
                  <a:schemeClr val="tx1"/>
                </a:solidFill>
              </a:rPr>
              <a:t>hari</a:t>
            </a:r>
            <a:r>
              <a:rPr lang="en-US" b="1" dirty="0" smtClean="0">
                <a:solidFill>
                  <a:schemeClr val="tx1"/>
                </a:solidFill>
              </a:rPr>
              <a:t> </a:t>
            </a:r>
            <a:r>
              <a:rPr lang="en-US" b="1" dirty="0" err="1" smtClean="0">
                <a:solidFill>
                  <a:schemeClr val="tx1"/>
                </a:solidFill>
              </a:rPr>
              <a:t>ini</a:t>
            </a:r>
            <a:r>
              <a:rPr lang="en-US" b="1" dirty="0" smtClean="0">
                <a:solidFill>
                  <a:schemeClr val="tx1"/>
                </a:solidFill>
              </a:rPr>
              <a:t> </a:t>
            </a:r>
            <a:r>
              <a:rPr lang="en-US" b="1" dirty="0" err="1" smtClean="0">
                <a:solidFill>
                  <a:schemeClr val="tx1"/>
                </a:solidFill>
              </a:rPr>
              <a:t>adalah</a:t>
            </a:r>
            <a:r>
              <a:rPr lang="en-US" b="1" dirty="0" smtClean="0">
                <a:solidFill>
                  <a:schemeClr val="tx1"/>
                </a:solidFill>
              </a:rPr>
              <a:t> </a:t>
            </a:r>
            <a:r>
              <a:rPr lang="en-US" b="1" dirty="0" err="1" smtClean="0">
                <a:solidFill>
                  <a:schemeClr val="tx1"/>
                </a:solidFill>
              </a:rPr>
              <a:t>berpunca</a:t>
            </a:r>
            <a:r>
              <a:rPr lang="en-US" b="1" dirty="0" smtClean="0">
                <a:solidFill>
                  <a:schemeClr val="tx1"/>
                </a:solidFill>
              </a:rPr>
              <a:t> </a:t>
            </a:r>
            <a:r>
              <a:rPr lang="en-US" b="1" dirty="0" err="1" smtClean="0">
                <a:solidFill>
                  <a:schemeClr val="tx1"/>
                </a:solidFill>
              </a:rPr>
              <a:t>daripada</a:t>
            </a:r>
            <a:r>
              <a:rPr lang="en-US" b="1" dirty="0" smtClean="0">
                <a:solidFill>
                  <a:schemeClr val="tx1"/>
                </a:solidFill>
              </a:rPr>
              <a:t> </a:t>
            </a:r>
            <a:r>
              <a:rPr lang="en-US" b="1" dirty="0" err="1" smtClean="0">
                <a:solidFill>
                  <a:schemeClr val="tx1"/>
                </a:solidFill>
              </a:rPr>
              <a:t>konflik</a:t>
            </a:r>
            <a:r>
              <a:rPr lang="en-US" b="1" dirty="0" smtClean="0">
                <a:solidFill>
                  <a:schemeClr val="tx1"/>
                </a:solidFill>
              </a:rPr>
              <a:t> yang </a:t>
            </a:r>
            <a:r>
              <a:rPr lang="en-US" b="1" dirty="0" err="1" smtClean="0">
                <a:solidFill>
                  <a:schemeClr val="tx1"/>
                </a:solidFill>
              </a:rPr>
              <a:t>datang</a:t>
            </a:r>
            <a:r>
              <a:rPr lang="en-US" b="1" dirty="0" smtClean="0">
                <a:solidFill>
                  <a:schemeClr val="tx1"/>
                </a:solidFill>
              </a:rPr>
              <a:t> </a:t>
            </a:r>
            <a:r>
              <a:rPr lang="en-US" b="1" dirty="0" err="1" smtClean="0">
                <a:solidFill>
                  <a:schemeClr val="tx1"/>
                </a:solidFill>
              </a:rPr>
              <a:t>dari</a:t>
            </a:r>
            <a:r>
              <a:rPr lang="en-US" b="1" dirty="0" smtClean="0">
                <a:solidFill>
                  <a:schemeClr val="tx1"/>
                </a:solidFill>
              </a:rPr>
              <a:t> </a:t>
            </a:r>
            <a:r>
              <a:rPr lang="en-US" b="1" dirty="0" err="1" smtClean="0">
                <a:solidFill>
                  <a:schemeClr val="tx1"/>
                </a:solidFill>
              </a:rPr>
              <a:t>pelbagai</a:t>
            </a:r>
            <a:r>
              <a:rPr lang="en-US" b="1" dirty="0" smtClean="0">
                <a:solidFill>
                  <a:schemeClr val="tx1"/>
                </a:solidFill>
              </a:rPr>
              <a:t> </a:t>
            </a:r>
            <a:r>
              <a:rPr lang="en-US" b="1" dirty="0" err="1" smtClean="0">
                <a:solidFill>
                  <a:schemeClr val="tx1"/>
                </a:solidFill>
              </a:rPr>
              <a:t>sudut</a:t>
            </a:r>
            <a:r>
              <a:rPr lang="en-US" b="1" dirty="0" smtClean="0">
                <a:solidFill>
                  <a:schemeClr val="tx1"/>
                </a:solidFill>
              </a:rPr>
              <a:t>. </a:t>
            </a:r>
            <a:r>
              <a:rPr lang="en-US" b="1" dirty="0" err="1" smtClean="0">
                <a:solidFill>
                  <a:schemeClr val="tx1"/>
                </a:solidFill>
              </a:rPr>
              <a:t>Justeru</a:t>
            </a:r>
            <a:r>
              <a:rPr lang="en-US" b="1" dirty="0" smtClean="0">
                <a:solidFill>
                  <a:schemeClr val="tx1"/>
                </a:solidFill>
              </a:rPr>
              <a:t> </a:t>
            </a:r>
            <a:r>
              <a:rPr lang="en-US" b="1" dirty="0" err="1" smtClean="0">
                <a:solidFill>
                  <a:schemeClr val="tx1"/>
                </a:solidFill>
              </a:rPr>
              <a:t>itu</a:t>
            </a:r>
            <a:r>
              <a:rPr lang="en-US" b="1" dirty="0" smtClean="0">
                <a:solidFill>
                  <a:schemeClr val="tx1"/>
                </a:solidFill>
              </a:rPr>
              <a:t>, </a:t>
            </a:r>
            <a:r>
              <a:rPr lang="en-US" b="1" dirty="0" err="1" smtClean="0">
                <a:solidFill>
                  <a:schemeClr val="tx1"/>
                </a:solidFill>
              </a:rPr>
              <a:t>kami</a:t>
            </a:r>
            <a:r>
              <a:rPr lang="en-US" b="1" dirty="0" smtClean="0">
                <a:solidFill>
                  <a:schemeClr val="tx1"/>
                </a:solidFill>
              </a:rPr>
              <a:t> </a:t>
            </a:r>
            <a:r>
              <a:rPr lang="en-US" b="1" dirty="0" err="1" smtClean="0">
                <a:solidFill>
                  <a:schemeClr val="tx1"/>
                </a:solidFill>
              </a:rPr>
              <a:t>gunakan</a:t>
            </a:r>
            <a:r>
              <a:rPr lang="en-US" b="1" dirty="0" smtClean="0">
                <a:solidFill>
                  <a:schemeClr val="tx1"/>
                </a:solidFill>
              </a:rPr>
              <a:t> novel Dan </a:t>
            </a:r>
            <a:r>
              <a:rPr lang="en-US" b="1" dirty="0" err="1" smtClean="0">
                <a:solidFill>
                  <a:schemeClr val="tx1"/>
                </a:solidFill>
              </a:rPr>
              <a:t>Malam</a:t>
            </a:r>
            <a:r>
              <a:rPr lang="en-US" b="1" dirty="0" smtClean="0">
                <a:solidFill>
                  <a:schemeClr val="tx1"/>
                </a:solidFill>
              </a:rPr>
              <a:t> </a:t>
            </a:r>
            <a:r>
              <a:rPr lang="en-US" b="1" dirty="0" err="1" smtClean="0">
                <a:solidFill>
                  <a:schemeClr val="tx1"/>
                </a:solidFill>
              </a:rPr>
              <a:t>Apabila</a:t>
            </a:r>
            <a:r>
              <a:rPr lang="en-US" b="1" dirty="0" smtClean="0">
                <a:solidFill>
                  <a:schemeClr val="tx1"/>
                </a:solidFill>
              </a:rPr>
              <a:t> </a:t>
            </a:r>
            <a:r>
              <a:rPr lang="en-US" b="1" dirty="0" err="1" smtClean="0">
                <a:solidFill>
                  <a:schemeClr val="tx1"/>
                </a:solidFill>
              </a:rPr>
              <a:t>Ia</a:t>
            </a:r>
            <a:r>
              <a:rPr lang="en-US" b="1" dirty="0" smtClean="0">
                <a:solidFill>
                  <a:schemeClr val="tx1"/>
                </a:solidFill>
              </a:rPr>
              <a:t> </a:t>
            </a:r>
            <a:r>
              <a:rPr lang="en-US" b="1" dirty="0" err="1" smtClean="0">
                <a:solidFill>
                  <a:schemeClr val="tx1"/>
                </a:solidFill>
              </a:rPr>
              <a:t>Berlalu</a:t>
            </a:r>
            <a:r>
              <a:rPr lang="en-US" b="1" dirty="0" smtClean="0">
                <a:solidFill>
                  <a:schemeClr val="tx1"/>
                </a:solidFill>
              </a:rPr>
              <a:t> </a:t>
            </a:r>
            <a:r>
              <a:rPr lang="en-US" b="1" dirty="0" err="1" smtClean="0">
                <a:solidFill>
                  <a:schemeClr val="tx1"/>
                </a:solidFill>
              </a:rPr>
              <a:t>oleh</a:t>
            </a:r>
            <a:r>
              <a:rPr lang="en-US" b="1" dirty="0" smtClean="0">
                <a:solidFill>
                  <a:schemeClr val="tx1"/>
                </a:solidFill>
              </a:rPr>
              <a:t> </a:t>
            </a:r>
            <a:r>
              <a:rPr lang="en-US" b="1" dirty="0" err="1" smtClean="0">
                <a:solidFill>
                  <a:schemeClr val="tx1"/>
                </a:solidFill>
              </a:rPr>
              <a:t>Sasterawan</a:t>
            </a:r>
            <a:r>
              <a:rPr lang="en-US" b="1" dirty="0" smtClean="0">
                <a:solidFill>
                  <a:schemeClr val="tx1"/>
                </a:solidFill>
              </a:rPr>
              <a:t> Negara </a:t>
            </a:r>
            <a:r>
              <a:rPr lang="en-US" b="1" dirty="0" err="1" smtClean="0">
                <a:solidFill>
                  <a:schemeClr val="tx1"/>
                </a:solidFill>
              </a:rPr>
              <a:t>iaitu</a:t>
            </a:r>
            <a:r>
              <a:rPr lang="en-US" b="1" dirty="0" smtClean="0">
                <a:solidFill>
                  <a:schemeClr val="tx1"/>
                </a:solidFill>
              </a:rPr>
              <a:t> Abdullah </a:t>
            </a:r>
            <a:r>
              <a:rPr lang="en-US" b="1" dirty="0" err="1" smtClean="0">
                <a:solidFill>
                  <a:schemeClr val="tx1"/>
                </a:solidFill>
              </a:rPr>
              <a:t>Hussain</a:t>
            </a:r>
            <a:r>
              <a:rPr lang="en-US" b="1" dirty="0" smtClean="0">
                <a:solidFill>
                  <a:schemeClr val="tx1"/>
                </a:solidFill>
              </a:rPr>
              <a:t> </a:t>
            </a:r>
            <a:r>
              <a:rPr lang="en-US" b="1" dirty="0" err="1" smtClean="0">
                <a:solidFill>
                  <a:schemeClr val="tx1"/>
                </a:solidFill>
              </a:rPr>
              <a:t>sebagai</a:t>
            </a:r>
            <a:r>
              <a:rPr lang="en-US" b="1" dirty="0" smtClean="0">
                <a:solidFill>
                  <a:schemeClr val="tx1"/>
                </a:solidFill>
              </a:rPr>
              <a:t> novel </a:t>
            </a:r>
            <a:r>
              <a:rPr lang="en-US" b="1" dirty="0" err="1" smtClean="0">
                <a:solidFill>
                  <a:schemeClr val="tx1"/>
                </a:solidFill>
              </a:rPr>
              <a:t>kajian</a:t>
            </a:r>
            <a:r>
              <a:rPr lang="en-US" b="1" dirty="0" smtClean="0">
                <a:solidFill>
                  <a:schemeClr val="tx1"/>
                </a:solidFill>
              </a:rPr>
              <a:t> </a:t>
            </a:r>
            <a:r>
              <a:rPr lang="en-US" b="1" dirty="0" err="1" smtClean="0">
                <a:solidFill>
                  <a:schemeClr val="tx1"/>
                </a:solidFill>
              </a:rPr>
              <a:t>kami</a:t>
            </a:r>
            <a:r>
              <a:rPr lang="en-US" b="1" dirty="0" smtClean="0">
                <a:solidFill>
                  <a:schemeClr val="tx1"/>
                </a:solidFill>
              </a:rPr>
              <a:t> </a:t>
            </a:r>
            <a:r>
              <a:rPr lang="en-US" b="1" dirty="0" err="1" smtClean="0">
                <a:solidFill>
                  <a:schemeClr val="tx1"/>
                </a:solidFill>
              </a:rPr>
              <a:t>dalam</a:t>
            </a:r>
            <a:r>
              <a:rPr lang="en-US" b="1" dirty="0" smtClean="0">
                <a:solidFill>
                  <a:schemeClr val="tx1"/>
                </a:solidFill>
              </a:rPr>
              <a:t> </a:t>
            </a:r>
            <a:r>
              <a:rPr lang="en-US" b="1" dirty="0" err="1" smtClean="0">
                <a:solidFill>
                  <a:schemeClr val="tx1"/>
                </a:solidFill>
              </a:rPr>
              <a:t>mengkaji</a:t>
            </a:r>
            <a:r>
              <a:rPr lang="en-US" b="1" dirty="0" smtClean="0">
                <a:solidFill>
                  <a:schemeClr val="tx1"/>
                </a:solidFill>
              </a:rPr>
              <a:t> </a:t>
            </a:r>
            <a:r>
              <a:rPr lang="en-US" b="1" dirty="0" err="1" smtClean="0">
                <a:solidFill>
                  <a:schemeClr val="tx1"/>
                </a:solidFill>
              </a:rPr>
              <a:t>konflik</a:t>
            </a:r>
            <a:r>
              <a:rPr lang="en-US" b="1" dirty="0" smtClean="0">
                <a:solidFill>
                  <a:schemeClr val="tx1"/>
                </a:solidFill>
              </a:rPr>
              <a:t> yang </a:t>
            </a:r>
            <a:r>
              <a:rPr lang="en-US" b="1" dirty="0" err="1" smtClean="0">
                <a:solidFill>
                  <a:schemeClr val="tx1"/>
                </a:solidFill>
              </a:rPr>
              <a:t>berlaku</a:t>
            </a:r>
            <a:r>
              <a:rPr lang="en-US" b="1" dirty="0" smtClean="0">
                <a:solidFill>
                  <a:schemeClr val="tx1"/>
                </a:solidFill>
              </a:rPr>
              <a:t> yang </a:t>
            </a:r>
            <a:r>
              <a:rPr lang="en-US" b="1" dirty="0" err="1" smtClean="0">
                <a:solidFill>
                  <a:schemeClr val="tx1"/>
                </a:solidFill>
              </a:rPr>
              <a:t>menyumbang</a:t>
            </a:r>
            <a:r>
              <a:rPr lang="en-US" b="1" dirty="0" smtClean="0">
                <a:solidFill>
                  <a:schemeClr val="tx1"/>
                </a:solidFill>
              </a:rPr>
              <a:t> </a:t>
            </a:r>
            <a:r>
              <a:rPr lang="en-US" b="1" dirty="0" err="1" smtClean="0">
                <a:solidFill>
                  <a:schemeClr val="tx1"/>
                </a:solidFill>
              </a:rPr>
              <a:t>kepada</a:t>
            </a:r>
            <a:r>
              <a:rPr lang="en-US" b="1" dirty="0" smtClean="0">
                <a:solidFill>
                  <a:schemeClr val="tx1"/>
                </a:solidFill>
              </a:rPr>
              <a:t> </a:t>
            </a:r>
            <a:r>
              <a:rPr lang="en-US" b="1" dirty="0" err="1" smtClean="0">
                <a:solidFill>
                  <a:schemeClr val="tx1"/>
                </a:solidFill>
              </a:rPr>
              <a:t>gejala</a:t>
            </a:r>
            <a:r>
              <a:rPr lang="en-US" b="1" dirty="0" smtClean="0">
                <a:solidFill>
                  <a:schemeClr val="tx1"/>
                </a:solidFill>
              </a:rPr>
              <a:t> </a:t>
            </a:r>
            <a:r>
              <a:rPr lang="en-US" b="1" dirty="0" err="1" smtClean="0">
                <a:solidFill>
                  <a:schemeClr val="tx1"/>
                </a:solidFill>
              </a:rPr>
              <a:t>sosial</a:t>
            </a:r>
            <a:r>
              <a:rPr lang="en-US" b="1" dirty="0" smtClean="0">
                <a:solidFill>
                  <a:schemeClr val="tx1"/>
                </a:solidFill>
              </a:rPr>
              <a:t> </a:t>
            </a:r>
            <a:r>
              <a:rPr lang="en-US" b="1" dirty="0" err="1" smtClean="0">
                <a:solidFill>
                  <a:schemeClr val="tx1"/>
                </a:solidFill>
              </a:rPr>
              <a:t>pada</a:t>
            </a:r>
            <a:r>
              <a:rPr lang="en-US" b="1" dirty="0" smtClean="0">
                <a:solidFill>
                  <a:schemeClr val="tx1"/>
                </a:solidFill>
              </a:rPr>
              <a:t> </a:t>
            </a:r>
            <a:r>
              <a:rPr lang="en-US" b="1" dirty="0" err="1" smtClean="0">
                <a:solidFill>
                  <a:schemeClr val="tx1"/>
                </a:solidFill>
              </a:rPr>
              <a:t>hari</a:t>
            </a:r>
            <a:r>
              <a:rPr lang="en-US" b="1" dirty="0" smtClean="0">
                <a:solidFill>
                  <a:schemeClr val="tx1"/>
                </a:solidFill>
              </a:rPr>
              <a:t> </a:t>
            </a:r>
            <a:r>
              <a:rPr lang="en-US" b="1" dirty="0" err="1" smtClean="0">
                <a:solidFill>
                  <a:schemeClr val="tx1"/>
                </a:solidFill>
              </a:rPr>
              <a:t>ini</a:t>
            </a:r>
            <a:r>
              <a:rPr lang="en-US" b="1" dirty="0" smtClean="0">
                <a:solidFill>
                  <a:schemeClr val="tx1"/>
                </a:solidFill>
              </a:rPr>
              <a:t> </a:t>
            </a:r>
            <a:r>
              <a:rPr lang="en-US" b="1" dirty="0" err="1" smtClean="0">
                <a:solidFill>
                  <a:schemeClr val="tx1"/>
                </a:solidFill>
              </a:rPr>
              <a:t>dalam</a:t>
            </a:r>
            <a:r>
              <a:rPr lang="en-US" b="1" dirty="0" smtClean="0">
                <a:solidFill>
                  <a:schemeClr val="tx1"/>
                </a:solidFill>
              </a:rPr>
              <a:t> </a:t>
            </a:r>
            <a:r>
              <a:rPr lang="en-US" b="1" dirty="0" err="1" smtClean="0">
                <a:solidFill>
                  <a:schemeClr val="tx1"/>
                </a:solidFill>
              </a:rPr>
              <a:t>menjawab</a:t>
            </a:r>
            <a:r>
              <a:rPr lang="en-US" b="1" dirty="0" smtClean="0">
                <a:solidFill>
                  <a:schemeClr val="tx1"/>
                </a:solidFill>
              </a:rPr>
              <a:t> </a:t>
            </a:r>
            <a:r>
              <a:rPr lang="en-US" b="1" dirty="0" err="1" smtClean="0">
                <a:solidFill>
                  <a:schemeClr val="tx1"/>
                </a:solidFill>
              </a:rPr>
              <a:t>pernyataan</a:t>
            </a:r>
            <a:r>
              <a:rPr lang="en-US" b="1" dirty="0" smtClean="0">
                <a:solidFill>
                  <a:schemeClr val="tx1"/>
                </a:solidFill>
              </a:rPr>
              <a:t> </a:t>
            </a:r>
            <a:r>
              <a:rPr lang="en-US" b="1" dirty="0" err="1" smtClean="0">
                <a:solidFill>
                  <a:schemeClr val="tx1"/>
                </a:solidFill>
              </a:rPr>
              <a:t>masalah</a:t>
            </a:r>
            <a:r>
              <a:rPr lang="en-US" b="1" dirty="0" smtClean="0">
                <a:solidFill>
                  <a:schemeClr val="tx1"/>
                </a:solidFill>
              </a:rPr>
              <a:t> </a:t>
            </a:r>
            <a:r>
              <a:rPr lang="en-US" b="1" dirty="0" err="1" smtClean="0">
                <a:solidFill>
                  <a:schemeClr val="tx1"/>
                </a:solidFill>
              </a:rPr>
              <a:t>ini</a:t>
            </a:r>
            <a:r>
              <a:rPr lang="en-US" b="1" dirty="0" smtClean="0">
                <a:solidFill>
                  <a:schemeClr val="tx1"/>
                </a:solidFill>
              </a:rPr>
              <a:t>. </a:t>
            </a:r>
            <a:endParaRPr lang="en-US" b="1"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OBJEKTIF KAJIAN</a:t>
            </a:r>
            <a:endParaRPr lang="en-US" b="1" dirty="0">
              <a:solidFill>
                <a:schemeClr val="tx1"/>
              </a:solidFill>
            </a:endParaRPr>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US" dirty="0" smtClean="0"/>
              <a:t>	</a:t>
            </a:r>
            <a:r>
              <a:rPr lang="en-US" b="1" dirty="0" err="1" smtClean="0">
                <a:solidFill>
                  <a:schemeClr val="tx1"/>
                </a:solidFill>
              </a:rPr>
              <a:t>Antara</a:t>
            </a:r>
            <a:r>
              <a:rPr lang="en-US" b="1" dirty="0" smtClean="0">
                <a:solidFill>
                  <a:schemeClr val="tx1"/>
                </a:solidFill>
              </a:rPr>
              <a:t> </a:t>
            </a:r>
            <a:r>
              <a:rPr lang="en-US" b="1" dirty="0" err="1" smtClean="0">
                <a:solidFill>
                  <a:schemeClr val="tx1"/>
                </a:solidFill>
              </a:rPr>
              <a:t>objektif</a:t>
            </a:r>
            <a:r>
              <a:rPr lang="en-US" b="1" dirty="0" smtClean="0">
                <a:solidFill>
                  <a:schemeClr val="tx1"/>
                </a:solidFill>
              </a:rPr>
              <a:t> yang </a:t>
            </a:r>
            <a:r>
              <a:rPr lang="en-US" b="1" dirty="0" err="1" smtClean="0">
                <a:solidFill>
                  <a:schemeClr val="tx1"/>
                </a:solidFill>
              </a:rPr>
              <a:t>ingin</a:t>
            </a:r>
            <a:r>
              <a:rPr lang="en-US" b="1" dirty="0" smtClean="0">
                <a:solidFill>
                  <a:schemeClr val="tx1"/>
                </a:solidFill>
              </a:rPr>
              <a:t> </a:t>
            </a:r>
            <a:r>
              <a:rPr lang="en-US" b="1" dirty="0" err="1" smtClean="0">
                <a:solidFill>
                  <a:schemeClr val="tx1"/>
                </a:solidFill>
              </a:rPr>
              <a:t>kami</a:t>
            </a:r>
            <a:r>
              <a:rPr lang="en-US" b="1" dirty="0" smtClean="0">
                <a:solidFill>
                  <a:schemeClr val="tx1"/>
                </a:solidFill>
              </a:rPr>
              <a:t> </a:t>
            </a:r>
            <a:r>
              <a:rPr lang="en-US" b="1" dirty="0" err="1" smtClean="0">
                <a:solidFill>
                  <a:schemeClr val="tx1"/>
                </a:solidFill>
              </a:rPr>
              <a:t>capai</a:t>
            </a:r>
            <a:r>
              <a:rPr lang="en-US" b="1" dirty="0" smtClean="0">
                <a:solidFill>
                  <a:schemeClr val="tx1"/>
                </a:solidFill>
              </a:rPr>
              <a:t> </a:t>
            </a:r>
            <a:r>
              <a:rPr lang="en-US" b="1" dirty="0" err="1" smtClean="0">
                <a:solidFill>
                  <a:schemeClr val="tx1"/>
                </a:solidFill>
              </a:rPr>
              <a:t>dalam</a:t>
            </a:r>
            <a:r>
              <a:rPr lang="en-US" b="1" dirty="0" smtClean="0">
                <a:solidFill>
                  <a:schemeClr val="tx1"/>
                </a:solidFill>
              </a:rPr>
              <a:t> </a:t>
            </a:r>
            <a:r>
              <a:rPr lang="en-US" b="1" dirty="0" err="1" smtClean="0">
                <a:solidFill>
                  <a:schemeClr val="tx1"/>
                </a:solidFill>
              </a:rPr>
              <a:t>membuat</a:t>
            </a:r>
            <a:r>
              <a:rPr lang="en-US" b="1" dirty="0" smtClean="0">
                <a:solidFill>
                  <a:schemeClr val="tx1"/>
                </a:solidFill>
              </a:rPr>
              <a:t> </a:t>
            </a:r>
            <a:r>
              <a:rPr lang="en-US" b="1" dirty="0" err="1" smtClean="0">
                <a:solidFill>
                  <a:schemeClr val="tx1"/>
                </a:solidFill>
              </a:rPr>
              <a:t>kajian</a:t>
            </a:r>
            <a:r>
              <a:rPr lang="en-US" b="1" dirty="0" smtClean="0">
                <a:solidFill>
                  <a:schemeClr val="tx1"/>
                </a:solidFill>
              </a:rPr>
              <a:t> </a:t>
            </a:r>
            <a:r>
              <a:rPr lang="en-US" b="1" dirty="0" err="1" smtClean="0">
                <a:solidFill>
                  <a:schemeClr val="tx1"/>
                </a:solidFill>
              </a:rPr>
              <a:t>tentang</a:t>
            </a:r>
            <a:r>
              <a:rPr lang="en-US" b="1" dirty="0" smtClean="0">
                <a:solidFill>
                  <a:schemeClr val="tx1"/>
                </a:solidFill>
              </a:rPr>
              <a:t> novel Abdullah </a:t>
            </a:r>
            <a:r>
              <a:rPr lang="en-US" b="1" dirty="0" err="1" smtClean="0">
                <a:solidFill>
                  <a:schemeClr val="tx1"/>
                </a:solidFill>
              </a:rPr>
              <a:t>Hussain</a:t>
            </a:r>
            <a:r>
              <a:rPr lang="en-US" b="1" dirty="0" smtClean="0">
                <a:solidFill>
                  <a:schemeClr val="tx1"/>
                </a:solidFill>
              </a:rPr>
              <a:t> yang </a:t>
            </a:r>
            <a:r>
              <a:rPr lang="en-US" b="1" dirty="0" err="1" smtClean="0">
                <a:solidFill>
                  <a:schemeClr val="tx1"/>
                </a:solidFill>
              </a:rPr>
              <a:t>bertajuk</a:t>
            </a:r>
            <a:r>
              <a:rPr lang="en-US" b="1" dirty="0" smtClean="0">
                <a:solidFill>
                  <a:schemeClr val="tx1"/>
                </a:solidFill>
              </a:rPr>
              <a:t> Dan </a:t>
            </a:r>
            <a:r>
              <a:rPr lang="en-US" b="1" dirty="0" err="1" smtClean="0">
                <a:solidFill>
                  <a:schemeClr val="tx1"/>
                </a:solidFill>
              </a:rPr>
              <a:t>Malam</a:t>
            </a:r>
            <a:r>
              <a:rPr lang="en-US" b="1" dirty="0" smtClean="0">
                <a:solidFill>
                  <a:schemeClr val="tx1"/>
                </a:solidFill>
              </a:rPr>
              <a:t>, </a:t>
            </a:r>
            <a:r>
              <a:rPr lang="en-US" b="1" dirty="0" err="1" smtClean="0">
                <a:solidFill>
                  <a:schemeClr val="tx1"/>
                </a:solidFill>
              </a:rPr>
              <a:t>Apabila</a:t>
            </a:r>
            <a:r>
              <a:rPr lang="en-US" b="1" dirty="0" smtClean="0">
                <a:solidFill>
                  <a:schemeClr val="tx1"/>
                </a:solidFill>
              </a:rPr>
              <a:t> </a:t>
            </a:r>
            <a:r>
              <a:rPr lang="en-US" b="1" dirty="0" err="1" smtClean="0">
                <a:solidFill>
                  <a:schemeClr val="tx1"/>
                </a:solidFill>
              </a:rPr>
              <a:t>Ia</a:t>
            </a:r>
            <a:r>
              <a:rPr lang="en-US" b="1" dirty="0" smtClean="0">
                <a:solidFill>
                  <a:schemeClr val="tx1"/>
                </a:solidFill>
              </a:rPr>
              <a:t> </a:t>
            </a:r>
            <a:r>
              <a:rPr lang="en-US" b="1" dirty="0" err="1" smtClean="0">
                <a:solidFill>
                  <a:schemeClr val="tx1"/>
                </a:solidFill>
              </a:rPr>
              <a:t>Berlalu</a:t>
            </a:r>
            <a:r>
              <a:rPr lang="en-US" b="1" dirty="0" smtClean="0">
                <a:solidFill>
                  <a:schemeClr val="tx1"/>
                </a:solidFill>
              </a:rPr>
              <a:t> </a:t>
            </a:r>
            <a:r>
              <a:rPr lang="en-US" b="1" dirty="0" err="1" smtClean="0">
                <a:solidFill>
                  <a:schemeClr val="tx1"/>
                </a:solidFill>
              </a:rPr>
              <a:t>adalah</a:t>
            </a:r>
            <a:r>
              <a:rPr lang="en-US" b="1" dirty="0" smtClean="0">
                <a:solidFill>
                  <a:schemeClr val="tx1"/>
                </a:solidFill>
              </a:rPr>
              <a:t>:-</a:t>
            </a:r>
          </a:p>
          <a:p>
            <a:pPr lvl="0"/>
            <a:endParaRPr lang="en-US" b="1" dirty="0" smtClean="0">
              <a:solidFill>
                <a:schemeClr val="tx1"/>
              </a:solidFill>
            </a:endParaRPr>
          </a:p>
          <a:p>
            <a:pPr lvl="0"/>
            <a:r>
              <a:rPr lang="en-US" b="1" dirty="0" err="1" smtClean="0">
                <a:solidFill>
                  <a:schemeClr val="tx1"/>
                </a:solidFill>
              </a:rPr>
              <a:t>Untuk</a:t>
            </a:r>
            <a:r>
              <a:rPr lang="en-US" b="1" dirty="0" smtClean="0">
                <a:solidFill>
                  <a:schemeClr val="tx1"/>
                </a:solidFill>
              </a:rPr>
              <a:t> </a:t>
            </a:r>
            <a:r>
              <a:rPr lang="en-US" b="1" dirty="0" err="1" smtClean="0">
                <a:solidFill>
                  <a:schemeClr val="tx1"/>
                </a:solidFill>
              </a:rPr>
              <a:t>menghuraikan</a:t>
            </a:r>
            <a:r>
              <a:rPr lang="en-US" b="1" dirty="0" smtClean="0">
                <a:solidFill>
                  <a:schemeClr val="tx1"/>
                </a:solidFill>
              </a:rPr>
              <a:t> </a:t>
            </a:r>
            <a:r>
              <a:rPr lang="en-US" b="1" dirty="0" err="1" smtClean="0">
                <a:solidFill>
                  <a:schemeClr val="tx1"/>
                </a:solidFill>
              </a:rPr>
              <a:t>jenis-jenis</a:t>
            </a:r>
            <a:r>
              <a:rPr lang="en-US" b="1" dirty="0" smtClean="0">
                <a:solidFill>
                  <a:schemeClr val="tx1"/>
                </a:solidFill>
              </a:rPr>
              <a:t> </a:t>
            </a:r>
            <a:r>
              <a:rPr lang="en-US" b="1" dirty="0" err="1" smtClean="0">
                <a:solidFill>
                  <a:schemeClr val="tx1"/>
                </a:solidFill>
              </a:rPr>
              <a:t>atau</a:t>
            </a:r>
            <a:r>
              <a:rPr lang="en-US" b="1" dirty="0" smtClean="0">
                <a:solidFill>
                  <a:schemeClr val="tx1"/>
                </a:solidFill>
              </a:rPr>
              <a:t> </a:t>
            </a:r>
            <a:r>
              <a:rPr lang="en-US" b="1" dirty="0" err="1" smtClean="0">
                <a:solidFill>
                  <a:schemeClr val="tx1"/>
                </a:solidFill>
              </a:rPr>
              <a:t>bentuk-bentuk</a:t>
            </a:r>
            <a:r>
              <a:rPr lang="en-US" b="1" dirty="0" smtClean="0">
                <a:solidFill>
                  <a:schemeClr val="tx1"/>
                </a:solidFill>
              </a:rPr>
              <a:t> </a:t>
            </a:r>
            <a:r>
              <a:rPr lang="en-US" b="1" dirty="0" err="1" smtClean="0">
                <a:solidFill>
                  <a:schemeClr val="tx1"/>
                </a:solidFill>
              </a:rPr>
              <a:t>konflik</a:t>
            </a:r>
            <a:r>
              <a:rPr lang="en-US" b="1" dirty="0" smtClean="0">
                <a:solidFill>
                  <a:schemeClr val="tx1"/>
                </a:solidFill>
              </a:rPr>
              <a:t>.</a:t>
            </a:r>
          </a:p>
          <a:p>
            <a:pPr lvl="0"/>
            <a:r>
              <a:rPr lang="en-US" b="1" dirty="0" err="1" smtClean="0">
                <a:solidFill>
                  <a:schemeClr val="tx1"/>
                </a:solidFill>
              </a:rPr>
              <a:t>Untuk</a:t>
            </a:r>
            <a:r>
              <a:rPr lang="en-US" b="1" dirty="0" smtClean="0">
                <a:solidFill>
                  <a:schemeClr val="tx1"/>
                </a:solidFill>
              </a:rPr>
              <a:t> </a:t>
            </a:r>
            <a:r>
              <a:rPr lang="en-US" b="1" dirty="0" err="1" smtClean="0">
                <a:solidFill>
                  <a:schemeClr val="tx1"/>
                </a:solidFill>
              </a:rPr>
              <a:t>mengenal</a:t>
            </a:r>
            <a:r>
              <a:rPr lang="en-US" b="1" dirty="0" smtClean="0">
                <a:solidFill>
                  <a:schemeClr val="tx1"/>
                </a:solidFill>
              </a:rPr>
              <a:t> </a:t>
            </a:r>
            <a:r>
              <a:rPr lang="en-US" b="1" dirty="0" err="1" smtClean="0">
                <a:solidFill>
                  <a:schemeClr val="tx1"/>
                </a:solidFill>
              </a:rPr>
              <a:t>pasti</a:t>
            </a:r>
            <a:r>
              <a:rPr lang="en-US" b="1" dirty="0" smtClean="0">
                <a:solidFill>
                  <a:schemeClr val="tx1"/>
                </a:solidFill>
              </a:rPr>
              <a:t> </a:t>
            </a:r>
            <a:r>
              <a:rPr lang="en-US" b="1" dirty="0" err="1" smtClean="0">
                <a:solidFill>
                  <a:schemeClr val="tx1"/>
                </a:solidFill>
              </a:rPr>
              <a:t>konflik-konflik</a:t>
            </a:r>
            <a:r>
              <a:rPr lang="en-US" b="1" dirty="0" smtClean="0">
                <a:solidFill>
                  <a:schemeClr val="tx1"/>
                </a:solidFill>
              </a:rPr>
              <a:t> yang </a:t>
            </a:r>
            <a:r>
              <a:rPr lang="en-US" b="1" dirty="0" err="1" smtClean="0">
                <a:solidFill>
                  <a:schemeClr val="tx1"/>
                </a:solidFill>
              </a:rPr>
              <a:t>berlaku</a:t>
            </a:r>
            <a:r>
              <a:rPr lang="en-US" b="1" dirty="0" smtClean="0">
                <a:solidFill>
                  <a:schemeClr val="tx1"/>
                </a:solidFill>
              </a:rPr>
              <a:t> </a:t>
            </a:r>
            <a:r>
              <a:rPr lang="en-US" b="1" dirty="0" err="1" smtClean="0">
                <a:solidFill>
                  <a:schemeClr val="tx1"/>
                </a:solidFill>
              </a:rPr>
              <a:t>dalam</a:t>
            </a:r>
            <a:r>
              <a:rPr lang="en-US" b="1" dirty="0" smtClean="0">
                <a:solidFill>
                  <a:schemeClr val="tx1"/>
                </a:solidFill>
              </a:rPr>
              <a:t> novel </a:t>
            </a:r>
            <a:r>
              <a:rPr lang="en-US" b="1" i="1" dirty="0" smtClean="0">
                <a:solidFill>
                  <a:schemeClr val="tx1"/>
                </a:solidFill>
              </a:rPr>
              <a:t>Dan </a:t>
            </a:r>
            <a:r>
              <a:rPr lang="en-US" b="1" i="1" dirty="0" err="1" smtClean="0">
                <a:solidFill>
                  <a:schemeClr val="tx1"/>
                </a:solidFill>
              </a:rPr>
              <a:t>Malam</a:t>
            </a:r>
            <a:r>
              <a:rPr lang="en-US" b="1" i="1" dirty="0" smtClean="0">
                <a:solidFill>
                  <a:schemeClr val="tx1"/>
                </a:solidFill>
              </a:rPr>
              <a:t>, </a:t>
            </a:r>
            <a:r>
              <a:rPr lang="en-US" b="1" i="1" dirty="0" err="1" smtClean="0">
                <a:solidFill>
                  <a:schemeClr val="tx1"/>
                </a:solidFill>
              </a:rPr>
              <a:t>Apabila</a:t>
            </a:r>
            <a:r>
              <a:rPr lang="en-US" b="1" i="1" dirty="0" smtClean="0">
                <a:solidFill>
                  <a:schemeClr val="tx1"/>
                </a:solidFill>
              </a:rPr>
              <a:t> </a:t>
            </a:r>
            <a:r>
              <a:rPr lang="en-US" b="1" i="1" dirty="0" err="1" smtClean="0">
                <a:solidFill>
                  <a:schemeClr val="tx1"/>
                </a:solidFill>
              </a:rPr>
              <a:t>Ia</a:t>
            </a:r>
            <a:r>
              <a:rPr lang="en-US" b="1" i="1" dirty="0" smtClean="0">
                <a:solidFill>
                  <a:schemeClr val="tx1"/>
                </a:solidFill>
              </a:rPr>
              <a:t> </a:t>
            </a:r>
            <a:r>
              <a:rPr lang="en-US" b="1" i="1" dirty="0" err="1" smtClean="0">
                <a:solidFill>
                  <a:schemeClr val="tx1"/>
                </a:solidFill>
              </a:rPr>
              <a:t>Berlalu</a:t>
            </a:r>
            <a:r>
              <a:rPr lang="en-US" b="1" dirty="0" smtClean="0">
                <a:solidFill>
                  <a:schemeClr val="tx1"/>
                </a:solidFill>
              </a:rPr>
              <a:t> </a:t>
            </a:r>
            <a:r>
              <a:rPr lang="en-US" b="1" dirty="0" err="1" smtClean="0">
                <a:solidFill>
                  <a:schemeClr val="tx1"/>
                </a:solidFill>
              </a:rPr>
              <a:t>mengikut</a:t>
            </a:r>
            <a:r>
              <a:rPr lang="en-US" b="1" dirty="0" smtClean="0">
                <a:solidFill>
                  <a:schemeClr val="tx1"/>
                </a:solidFill>
              </a:rPr>
              <a:t> </a:t>
            </a:r>
            <a:r>
              <a:rPr lang="en-US" b="1" dirty="0" err="1" smtClean="0">
                <a:solidFill>
                  <a:schemeClr val="tx1"/>
                </a:solidFill>
              </a:rPr>
              <a:t>jenis</a:t>
            </a:r>
            <a:r>
              <a:rPr lang="en-US" b="1" dirty="0" smtClean="0">
                <a:solidFill>
                  <a:schemeClr val="tx1"/>
                </a:solidFill>
              </a:rPr>
              <a:t> </a:t>
            </a:r>
            <a:r>
              <a:rPr lang="en-US" b="1" dirty="0" err="1" smtClean="0">
                <a:solidFill>
                  <a:schemeClr val="tx1"/>
                </a:solidFill>
              </a:rPr>
              <a:t>atau</a:t>
            </a:r>
            <a:r>
              <a:rPr lang="en-US" b="1" dirty="0" smtClean="0">
                <a:solidFill>
                  <a:schemeClr val="tx1"/>
                </a:solidFill>
              </a:rPr>
              <a:t> </a:t>
            </a:r>
            <a:r>
              <a:rPr lang="en-US" b="1" dirty="0" err="1" smtClean="0">
                <a:solidFill>
                  <a:schemeClr val="tx1"/>
                </a:solidFill>
              </a:rPr>
              <a:t>bentuk</a:t>
            </a:r>
            <a:r>
              <a:rPr lang="en-US" b="1" dirty="0" smtClean="0">
                <a:solidFill>
                  <a:schemeClr val="tx1"/>
                </a:solidFill>
              </a:rPr>
              <a:t> </a:t>
            </a:r>
            <a:r>
              <a:rPr lang="en-US" b="1" dirty="0" err="1" smtClean="0">
                <a:solidFill>
                  <a:schemeClr val="tx1"/>
                </a:solidFill>
              </a:rPr>
              <a:t>konflik</a:t>
            </a:r>
            <a:r>
              <a:rPr lang="en-US" b="1" dirty="0" smtClean="0">
                <a:solidFill>
                  <a:schemeClr val="tx1"/>
                </a:solidFill>
              </a:rPr>
              <a:t>.</a:t>
            </a:r>
          </a:p>
          <a:p>
            <a:pPr lvl="0"/>
            <a:r>
              <a:rPr lang="en-US" b="1" dirty="0" err="1" smtClean="0">
                <a:solidFill>
                  <a:schemeClr val="tx1"/>
                </a:solidFill>
              </a:rPr>
              <a:t>Untuk</a:t>
            </a:r>
            <a:r>
              <a:rPr lang="en-US" b="1" dirty="0" smtClean="0">
                <a:solidFill>
                  <a:schemeClr val="tx1"/>
                </a:solidFill>
              </a:rPr>
              <a:t> </a:t>
            </a:r>
            <a:r>
              <a:rPr lang="en-US" b="1" dirty="0" err="1" smtClean="0">
                <a:solidFill>
                  <a:schemeClr val="tx1"/>
                </a:solidFill>
              </a:rPr>
              <a:t>mengetahui</a:t>
            </a:r>
            <a:r>
              <a:rPr lang="en-US" b="1" dirty="0" smtClean="0">
                <a:solidFill>
                  <a:schemeClr val="tx1"/>
                </a:solidFill>
              </a:rPr>
              <a:t> </a:t>
            </a:r>
            <a:r>
              <a:rPr lang="en-US" b="1" dirty="0" err="1" smtClean="0">
                <a:solidFill>
                  <a:schemeClr val="tx1"/>
                </a:solidFill>
              </a:rPr>
              <a:t>adakah</a:t>
            </a:r>
            <a:r>
              <a:rPr lang="en-US" b="1" dirty="0" smtClean="0">
                <a:solidFill>
                  <a:schemeClr val="tx1"/>
                </a:solidFill>
              </a:rPr>
              <a:t> </a:t>
            </a:r>
            <a:r>
              <a:rPr lang="en-US" b="1" dirty="0" err="1" smtClean="0">
                <a:solidFill>
                  <a:schemeClr val="tx1"/>
                </a:solidFill>
              </a:rPr>
              <a:t>konflik</a:t>
            </a:r>
            <a:r>
              <a:rPr lang="en-US" b="1" dirty="0" smtClean="0">
                <a:solidFill>
                  <a:schemeClr val="tx1"/>
                </a:solidFill>
              </a:rPr>
              <a:t> yang </a:t>
            </a:r>
            <a:r>
              <a:rPr lang="en-US" b="1" dirty="0" err="1" smtClean="0">
                <a:solidFill>
                  <a:schemeClr val="tx1"/>
                </a:solidFill>
              </a:rPr>
              <a:t>berlaku</a:t>
            </a:r>
            <a:r>
              <a:rPr lang="en-US" b="1" dirty="0" smtClean="0">
                <a:solidFill>
                  <a:schemeClr val="tx1"/>
                </a:solidFill>
              </a:rPr>
              <a:t> </a:t>
            </a:r>
            <a:r>
              <a:rPr lang="en-US" b="1" dirty="0" err="1" smtClean="0">
                <a:solidFill>
                  <a:schemeClr val="tx1"/>
                </a:solidFill>
              </a:rPr>
              <a:t>menyumbang</a:t>
            </a:r>
            <a:r>
              <a:rPr lang="en-US" b="1" dirty="0" smtClean="0">
                <a:solidFill>
                  <a:schemeClr val="tx1"/>
                </a:solidFill>
              </a:rPr>
              <a:t> </a:t>
            </a:r>
            <a:r>
              <a:rPr lang="en-US" b="1" dirty="0" err="1" smtClean="0">
                <a:solidFill>
                  <a:schemeClr val="tx1"/>
                </a:solidFill>
              </a:rPr>
              <a:t>kepada</a:t>
            </a:r>
            <a:r>
              <a:rPr lang="en-US" b="1" dirty="0" smtClean="0">
                <a:solidFill>
                  <a:schemeClr val="tx1"/>
                </a:solidFill>
              </a:rPr>
              <a:t> </a:t>
            </a:r>
            <a:r>
              <a:rPr lang="en-US" b="1" dirty="0" err="1" smtClean="0">
                <a:solidFill>
                  <a:schemeClr val="tx1"/>
                </a:solidFill>
              </a:rPr>
              <a:t>berlakunya</a:t>
            </a:r>
            <a:r>
              <a:rPr lang="en-US" b="1" dirty="0" smtClean="0">
                <a:solidFill>
                  <a:schemeClr val="tx1"/>
                </a:solidFill>
              </a:rPr>
              <a:t> </a:t>
            </a:r>
            <a:r>
              <a:rPr lang="en-US" b="1" dirty="0" err="1" smtClean="0">
                <a:solidFill>
                  <a:schemeClr val="tx1"/>
                </a:solidFill>
              </a:rPr>
              <a:t>masalah</a:t>
            </a:r>
            <a:r>
              <a:rPr lang="en-US" b="1" dirty="0" smtClean="0">
                <a:solidFill>
                  <a:schemeClr val="tx1"/>
                </a:solidFill>
              </a:rPr>
              <a:t> </a:t>
            </a:r>
            <a:r>
              <a:rPr lang="en-US" b="1" dirty="0" err="1" smtClean="0">
                <a:solidFill>
                  <a:schemeClr val="tx1"/>
                </a:solidFill>
              </a:rPr>
              <a:t>sosial</a:t>
            </a:r>
            <a:r>
              <a:rPr lang="en-US" b="1" dirty="0" smtClean="0">
                <a:solidFill>
                  <a:schemeClr val="tx1"/>
                </a:solidFill>
              </a:rPr>
              <a:t> </a:t>
            </a:r>
            <a:r>
              <a:rPr lang="en-US" b="1" dirty="0" err="1" smtClean="0">
                <a:solidFill>
                  <a:schemeClr val="tx1"/>
                </a:solidFill>
              </a:rPr>
              <a:t>di</a:t>
            </a:r>
            <a:r>
              <a:rPr lang="en-US" b="1" dirty="0" smtClean="0">
                <a:solidFill>
                  <a:schemeClr val="tx1"/>
                </a:solidFill>
              </a:rPr>
              <a:t> </a:t>
            </a:r>
            <a:r>
              <a:rPr lang="en-US" b="1" dirty="0" err="1" smtClean="0">
                <a:solidFill>
                  <a:schemeClr val="tx1"/>
                </a:solidFill>
              </a:rPr>
              <a:t>negara</a:t>
            </a:r>
            <a:r>
              <a:rPr lang="en-US" b="1" dirty="0" smtClean="0">
                <a:solidFill>
                  <a:schemeClr val="tx1"/>
                </a:solidFill>
              </a:rPr>
              <a:t> Malaysia.</a:t>
            </a:r>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PENDEKATAN</a:t>
            </a:r>
            <a:endParaRPr lang="en-US" b="1" dirty="0">
              <a:solidFill>
                <a:schemeClr val="tx1"/>
              </a:solidFill>
            </a:endParaRPr>
          </a:p>
        </p:txBody>
      </p:sp>
      <p:sp>
        <p:nvSpPr>
          <p:cNvPr id="3" name="Content Placeholder 2"/>
          <p:cNvSpPr>
            <a:spLocks noGrp="1"/>
          </p:cNvSpPr>
          <p:nvPr>
            <p:ph idx="1"/>
          </p:nvPr>
        </p:nvSpPr>
        <p:spPr/>
        <p:txBody>
          <a:bodyPr>
            <a:normAutofit/>
          </a:bodyPr>
          <a:lstStyle/>
          <a:p>
            <a:r>
              <a:rPr lang="en-US" sz="3600" b="1" dirty="0" err="1" smtClean="0">
                <a:solidFill>
                  <a:schemeClr val="tx1"/>
                </a:solidFill>
              </a:rPr>
              <a:t>Psikoanalisis</a:t>
            </a:r>
            <a:r>
              <a:rPr lang="en-US" sz="3600" b="1" dirty="0" smtClean="0">
                <a:solidFill>
                  <a:schemeClr val="tx1"/>
                </a:solidFill>
              </a:rPr>
              <a:t> </a:t>
            </a:r>
            <a:r>
              <a:rPr lang="en-US" sz="3600" b="1" dirty="0" err="1" smtClean="0">
                <a:solidFill>
                  <a:schemeClr val="tx1"/>
                </a:solidFill>
              </a:rPr>
              <a:t>Sigmind</a:t>
            </a:r>
            <a:r>
              <a:rPr lang="en-US" sz="3600" b="1" dirty="0" smtClean="0">
                <a:solidFill>
                  <a:schemeClr val="tx1"/>
                </a:solidFill>
              </a:rPr>
              <a:t> Freud</a:t>
            </a:r>
          </a:p>
          <a:p>
            <a:r>
              <a:rPr lang="en-US" sz="3600" b="1" dirty="0" err="1" smtClean="0">
                <a:solidFill>
                  <a:schemeClr val="tx1"/>
                </a:solidFill>
              </a:rPr>
              <a:t>Humanistik</a:t>
            </a:r>
            <a:r>
              <a:rPr lang="en-US" sz="3600" b="1" dirty="0" smtClean="0">
                <a:solidFill>
                  <a:schemeClr val="tx1"/>
                </a:solidFill>
              </a:rPr>
              <a:t> Maslow</a:t>
            </a:r>
          </a:p>
          <a:p>
            <a:r>
              <a:rPr lang="en-US" sz="3600" b="1" dirty="0" err="1" smtClean="0">
                <a:solidFill>
                  <a:schemeClr val="tx1"/>
                </a:solidFill>
              </a:rPr>
              <a:t>Psikologi</a:t>
            </a:r>
            <a:r>
              <a:rPr lang="en-US" sz="3600" b="1" dirty="0" smtClean="0">
                <a:solidFill>
                  <a:schemeClr val="tx1"/>
                </a:solidFill>
              </a:rPr>
              <a:t> Islam</a:t>
            </a:r>
            <a:endParaRPr lang="en-US" sz="3600" b="1"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92</TotalTime>
  <Words>1001</Words>
  <Application>Microsoft Office PowerPoint</Application>
  <PresentationFormat>On-screen Show (4:3)</PresentationFormat>
  <Paragraphs>68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Apothecary</vt:lpstr>
      <vt:lpstr>PowerPoint Presentation</vt:lpstr>
      <vt:lpstr>PENGENALAN</vt:lpstr>
      <vt:lpstr>Latar Belakang Novel</vt:lpstr>
      <vt:lpstr>Batasan Kajian</vt:lpstr>
      <vt:lpstr>Definsi Kritikan</vt:lpstr>
      <vt:lpstr>Definisi Konflik</vt:lpstr>
      <vt:lpstr>PERNYATAAN MASALAH</vt:lpstr>
      <vt:lpstr>OBJEKTIF KAJIAN</vt:lpstr>
      <vt:lpstr>PENDEKATAN</vt:lpstr>
      <vt:lpstr>ANALISIS KAJIAN</vt:lpstr>
      <vt:lpstr>1. Konflik Intrapersonal</vt:lpstr>
      <vt:lpstr>a) Konflik mendekat-mendekat</vt:lpstr>
      <vt:lpstr>b) Konflik menghindar-menghindar</vt:lpstr>
      <vt:lpstr>c) Konflik mendekat-menghindar</vt:lpstr>
      <vt:lpstr>2. Konflik Interpersonal</vt:lpstr>
      <vt:lpstr>a) Konflik pseudo</vt:lpstr>
      <vt:lpstr>b) Konflik mudah</vt:lpstr>
      <vt:lpstr>c) Konflik ego</vt:lpstr>
      <vt:lpstr>3. Konflik Kumpulan</vt:lpstr>
      <vt:lpstr>PowerPoint Presentation</vt:lpstr>
      <vt:lpstr>KESIMPULAN</vt:lpstr>
      <vt:lpstr>PowerPoint Presentation</vt:lpstr>
      <vt:lpstr>SEKIAN TERIMA KASIH.</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BBK 3212: KRITIKAN DALAM KESUSASTERAAN MELAYU</dc:title>
  <dc:creator>Windows User</dc:creator>
  <cp:lastModifiedBy>User</cp:lastModifiedBy>
  <cp:revision>13</cp:revision>
  <dcterms:created xsi:type="dcterms:W3CDTF">2011-11-26T01:18:07Z</dcterms:created>
  <dcterms:modified xsi:type="dcterms:W3CDTF">2013-04-28T23:34:44Z</dcterms:modified>
</cp:coreProperties>
</file>